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1" r:id="rId2"/>
  </p:sldMasterIdLst>
  <p:notesMasterIdLst>
    <p:notesMasterId r:id="rId4"/>
  </p:notesMasterIdLst>
  <p:sldIdLst>
    <p:sldId id="256" r:id="rId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38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620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6800"/>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a:solidFill>
                  <a:schemeClr val="lt1"/>
                </a:solidFill>
                <a:latin typeface="Arial"/>
                <a:ea typeface="Arial"/>
                <a:cs typeface="Arial"/>
                <a:sym typeface="Arial"/>
              </a:rPr>
              <a:t>1</a:t>
            </a:fld>
            <a:endParaRPr lang="en-US" sz="1200" b="0" i="0" u="none">
              <a:solidFill>
                <a:schemeClr val="lt1"/>
              </a:solidFill>
              <a:latin typeface="Arial"/>
              <a:ea typeface="Arial"/>
              <a:cs typeface="Arial"/>
              <a:sym typeface="Arial"/>
            </a:endParaRPr>
          </a:p>
        </p:txBody>
      </p:sp>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 name="Shape 60"/>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381000" y="2286000"/>
            <a:ext cx="8305799" cy="1143000"/>
          </a:xfrm>
          <a:prstGeom prst="rect">
            <a:avLst/>
          </a:prstGeom>
          <a:noFill/>
          <a:ln>
            <a:noFill/>
          </a:ln>
          <a:effectLst>
            <a:outerShdw blurRad="63500" dist="38098" dir="2700000">
              <a:schemeClr val="lt1">
                <a:alpha val="74901"/>
              </a:schemeClr>
            </a:outerShdw>
          </a:effectLst>
        </p:spPr>
        <p:txBody>
          <a:bodyPr lIns="91425" tIns="91425" rIns="91425" bIns="91425" anchor="ctr" anchorCtr="0"/>
          <a:lstStyle>
            <a:lvl1pPr marL="0" marR="0" lvl="0" indent="0" algn="ctr" rtl="0">
              <a:spcBef>
                <a:spcPts val="0"/>
              </a:spcBef>
              <a:spcAft>
                <a:spcPts val="0"/>
              </a:spcAft>
              <a:buNone/>
              <a:defRPr sz="3600" b="1"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2pPr>
            <a:lvl3pPr marL="0" marR="0" lvl="2"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3pPr>
            <a:lvl4pPr marL="0" marR="0" lvl="3"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4pPr>
            <a:lvl5pPr marL="0" marR="0" lvl="4"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5pPr>
            <a:lvl6pPr marL="457200" marR="0" lvl="5"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6pPr>
            <a:lvl7pPr marL="914400" marR="0" lvl="6"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7pPr>
            <a:lvl8pPr marL="1371600" marR="0" lvl="7"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8pPr>
            <a:lvl9pPr marL="1828800" marR="0" lvl="8"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722312" y="4406900"/>
            <a:ext cx="7772400" cy="1362075"/>
          </a:xfrm>
          <a:prstGeom prst="rect">
            <a:avLst/>
          </a:prstGeom>
          <a:noFill/>
          <a:ln>
            <a:noFill/>
          </a:ln>
          <a:effectLst>
            <a:outerShdw blurRad="63500" dist="38098" dir="2700000">
              <a:schemeClr val="dk1">
                <a:alpha val="74901"/>
              </a:schemeClr>
            </a:outerShdw>
          </a:effectLst>
        </p:spPr>
        <p:txBody>
          <a:bodyPr lIns="91425" tIns="91425" rIns="91425" bIns="91425" anchor="t" anchorCtr="0"/>
          <a:lstStyle>
            <a:lvl1pPr marL="0" marR="0" lvl="0" indent="0" algn="l" rtl="0">
              <a:spcBef>
                <a:spcPts val="0"/>
              </a:spcBef>
              <a:spcAft>
                <a:spcPts val="0"/>
              </a:spcAft>
              <a:buNone/>
              <a:defRPr sz="4000" b="1" i="0" u="none" strike="noStrike" cap="none">
                <a:solidFill>
                  <a:srgbClr val="01092D"/>
                </a:solidFill>
                <a:latin typeface="Times New Roman"/>
                <a:ea typeface="Times New Roman"/>
                <a:cs typeface="Times New Roman"/>
                <a:sym typeface="Times New Roman"/>
              </a:defRPr>
            </a:lvl1pPr>
            <a:lvl2pPr marL="0" marR="0" lvl="1"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2pPr>
            <a:lvl3pPr marL="0" marR="0" lvl="2"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3pPr>
            <a:lvl4pPr marL="0" marR="0" lvl="3"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4pPr>
            <a:lvl5pPr marL="0" marR="0" lvl="4"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5pPr>
            <a:lvl6pPr marL="457200" marR="0" lvl="5"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6pPr>
            <a:lvl7pPr marL="914400" marR="0" lvl="6"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7pPr>
            <a:lvl8pPr marL="1371600" marR="0" lvl="7"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8pPr>
            <a:lvl9pPr marL="1828800" marR="0" lvl="8"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9pPr>
          </a:lstStyle>
          <a:p>
            <a:endParaRPr/>
          </a:p>
        </p:txBody>
      </p:sp>
      <p:sp>
        <p:nvSpPr>
          <p:cNvPr id="56" name="Shape 56"/>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rot="5400000">
            <a:off x="5191124" y="1838325"/>
            <a:ext cx="5181600" cy="2114550"/>
          </a:xfrm>
          <a:prstGeom prst="rect">
            <a:avLst/>
          </a:prstGeom>
          <a:noFill/>
          <a:ln>
            <a:noFill/>
          </a:ln>
          <a:effectLst>
            <a:outerShdw blurRad="63500" dist="38098" dir="2700000">
              <a:schemeClr val="dk1">
                <a:alpha val="74901"/>
              </a:schemeClr>
            </a:outerShdw>
          </a:effectLst>
        </p:spPr>
        <p:txBody>
          <a:bodyPr lIns="91425" tIns="91425" rIns="91425" bIns="91425" anchor="ctr" anchorCtr="0"/>
          <a:lstStyle>
            <a:lvl1pPr marL="0" marR="0" lvl="0" indent="0" algn="ctr" rtl="0">
              <a:spcBef>
                <a:spcPts val="0"/>
              </a:spcBef>
              <a:spcAft>
                <a:spcPts val="0"/>
              </a:spcAft>
              <a:buNone/>
              <a:defRPr sz="3800" b="0" i="0" u="none" strike="noStrike" cap="none">
                <a:solidFill>
                  <a:srgbClr val="01092D"/>
                </a:solidFill>
                <a:latin typeface="Times New Roman"/>
                <a:ea typeface="Times New Roman"/>
                <a:cs typeface="Times New Roman"/>
                <a:sym typeface="Times New Roman"/>
              </a:defRPr>
            </a:lvl1pPr>
            <a:lvl2pPr marL="0" marR="0" lvl="1"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2pPr>
            <a:lvl3pPr marL="0" marR="0" lvl="2"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3pPr>
            <a:lvl4pPr marL="0" marR="0" lvl="3"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4pPr>
            <a:lvl5pPr marL="0" marR="0" lvl="4"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5pPr>
            <a:lvl6pPr marL="457200" marR="0" lvl="5"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6pPr>
            <a:lvl7pPr marL="914400" marR="0" lvl="6"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7pPr>
            <a:lvl8pPr marL="1371600" marR="0" lvl="7"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8pPr>
            <a:lvl9pPr marL="1828800" marR="0" lvl="8"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9pPr>
          </a:lstStyle>
          <a:p>
            <a:endParaRPr/>
          </a:p>
        </p:txBody>
      </p:sp>
      <p:sp>
        <p:nvSpPr>
          <p:cNvPr id="29" name="Shape 29"/>
          <p:cNvSpPr txBox="1">
            <a:spLocks noGrp="1"/>
          </p:cNvSpPr>
          <p:nvPr>
            <p:ph type="body" idx="1"/>
          </p:nvPr>
        </p:nvSpPr>
        <p:spPr>
          <a:xfrm rot="5400000">
            <a:off x="885824" y="-200024"/>
            <a:ext cx="5181600" cy="619125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304800"/>
            <a:ext cx="8305799" cy="1143000"/>
          </a:xfrm>
          <a:prstGeom prst="rect">
            <a:avLst/>
          </a:prstGeom>
          <a:noFill/>
          <a:ln>
            <a:noFill/>
          </a:ln>
          <a:effectLst>
            <a:outerShdw blurRad="63500" dist="38098" dir="2700000">
              <a:schemeClr val="dk1">
                <a:alpha val="74901"/>
              </a:schemeClr>
            </a:outerShdw>
          </a:effectLst>
        </p:spPr>
        <p:txBody>
          <a:bodyPr lIns="91425" tIns="91425" rIns="91425" bIns="91425" anchor="ctr" anchorCtr="0"/>
          <a:lstStyle>
            <a:lvl1pPr marL="0" marR="0" lvl="0" indent="0" algn="ctr" rtl="0">
              <a:spcBef>
                <a:spcPts val="0"/>
              </a:spcBef>
              <a:spcAft>
                <a:spcPts val="0"/>
              </a:spcAft>
              <a:buNone/>
              <a:defRPr sz="3800" b="0" i="0" u="none" strike="noStrike" cap="none">
                <a:solidFill>
                  <a:srgbClr val="01092D"/>
                </a:solidFill>
                <a:latin typeface="Times New Roman"/>
                <a:ea typeface="Times New Roman"/>
                <a:cs typeface="Times New Roman"/>
                <a:sym typeface="Times New Roman"/>
              </a:defRPr>
            </a:lvl1pPr>
            <a:lvl2pPr marL="0" marR="0" lvl="1"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2pPr>
            <a:lvl3pPr marL="0" marR="0" lvl="2"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3pPr>
            <a:lvl4pPr marL="0" marR="0" lvl="3"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4pPr>
            <a:lvl5pPr marL="0" marR="0" lvl="4"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5pPr>
            <a:lvl6pPr marL="457200" marR="0" lvl="5"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6pPr>
            <a:lvl7pPr marL="914400" marR="0" lvl="6"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7pPr>
            <a:lvl8pPr marL="1371600" marR="0" lvl="7"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8pPr>
            <a:lvl9pPr marL="1828800" marR="0" lvl="8"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9pPr>
          </a:lstStyle>
          <a:p>
            <a:endParaRPr/>
          </a:p>
        </p:txBody>
      </p:sp>
      <p:sp>
        <p:nvSpPr>
          <p:cNvPr id="32" name="Shape 32"/>
          <p:cNvSpPr txBox="1">
            <a:spLocks noGrp="1"/>
          </p:cNvSpPr>
          <p:nvPr>
            <p:ph type="body" idx="1"/>
          </p:nvPr>
        </p:nvSpPr>
        <p:spPr>
          <a:xfrm rot="5400000">
            <a:off x="2705099" y="-647700"/>
            <a:ext cx="3809999" cy="84582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1792288" y="4800600"/>
            <a:ext cx="5486399" cy="566737"/>
          </a:xfrm>
          <a:prstGeom prst="rect">
            <a:avLst/>
          </a:prstGeom>
          <a:noFill/>
          <a:ln>
            <a:noFill/>
          </a:ln>
          <a:effectLst>
            <a:outerShdw blurRad="63500" dist="38098" dir="2700000">
              <a:schemeClr val="dk1">
                <a:alpha val="74901"/>
              </a:schemeClr>
            </a:outerShdw>
          </a:effectLst>
        </p:spPr>
        <p:txBody>
          <a:bodyPr lIns="91425" tIns="91425" rIns="91425" bIns="91425" anchor="b" anchorCtr="0"/>
          <a:lstStyle>
            <a:lvl1pPr marL="0" marR="0" lvl="0" indent="0" algn="l" rtl="0">
              <a:spcBef>
                <a:spcPts val="0"/>
              </a:spcBef>
              <a:spcAft>
                <a:spcPts val="0"/>
              </a:spcAft>
              <a:buNone/>
              <a:defRPr sz="2000" b="1" i="0" u="none" strike="noStrike" cap="none">
                <a:solidFill>
                  <a:srgbClr val="01092D"/>
                </a:solidFill>
                <a:latin typeface="Times New Roman"/>
                <a:ea typeface="Times New Roman"/>
                <a:cs typeface="Times New Roman"/>
                <a:sym typeface="Times New Roman"/>
              </a:defRPr>
            </a:lvl1pPr>
            <a:lvl2pPr marL="0" marR="0" lvl="1"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2pPr>
            <a:lvl3pPr marL="0" marR="0" lvl="2"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3pPr>
            <a:lvl4pPr marL="0" marR="0" lvl="3"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4pPr>
            <a:lvl5pPr marL="0" marR="0" lvl="4"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5pPr>
            <a:lvl6pPr marL="457200" marR="0" lvl="5"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6pPr>
            <a:lvl7pPr marL="914400" marR="0" lvl="6"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7pPr>
            <a:lvl8pPr marL="1371600" marR="0" lvl="7"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8pPr>
            <a:lvl9pPr marL="1828800" marR="0" lvl="8"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9pPr>
          </a:lstStyle>
          <a:p>
            <a:endParaRPr/>
          </a:p>
        </p:txBody>
      </p:sp>
      <p:sp>
        <p:nvSpPr>
          <p:cNvPr id="35" name="Shape 35"/>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3050"/>
            <a:ext cx="3008313" cy="1162049"/>
          </a:xfrm>
          <a:prstGeom prst="rect">
            <a:avLst/>
          </a:prstGeom>
          <a:noFill/>
          <a:ln>
            <a:noFill/>
          </a:ln>
          <a:effectLst>
            <a:outerShdw blurRad="63500" dist="38098" dir="2700000">
              <a:schemeClr val="dk1">
                <a:alpha val="74901"/>
              </a:schemeClr>
            </a:outerShdw>
          </a:effectLst>
        </p:spPr>
        <p:txBody>
          <a:bodyPr lIns="91425" tIns="91425" rIns="91425" bIns="91425" anchor="b" anchorCtr="0"/>
          <a:lstStyle>
            <a:lvl1pPr marL="0" marR="0" lvl="0" indent="0" algn="l" rtl="0">
              <a:spcBef>
                <a:spcPts val="0"/>
              </a:spcBef>
              <a:spcAft>
                <a:spcPts val="0"/>
              </a:spcAft>
              <a:buNone/>
              <a:defRPr sz="2000" b="1" i="0" u="none" strike="noStrike" cap="none">
                <a:solidFill>
                  <a:srgbClr val="01092D"/>
                </a:solidFill>
                <a:latin typeface="Times New Roman"/>
                <a:ea typeface="Times New Roman"/>
                <a:cs typeface="Times New Roman"/>
                <a:sym typeface="Times New Roman"/>
              </a:defRPr>
            </a:lvl1pPr>
            <a:lvl2pPr marL="0" marR="0" lvl="1"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2pPr>
            <a:lvl3pPr marL="0" marR="0" lvl="2"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3pPr>
            <a:lvl4pPr marL="0" marR="0" lvl="3"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4pPr>
            <a:lvl5pPr marL="0" marR="0" lvl="4"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5pPr>
            <a:lvl6pPr marL="457200" marR="0" lvl="5"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6pPr>
            <a:lvl7pPr marL="914400" marR="0" lvl="6"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7pPr>
            <a:lvl8pPr marL="1371600" marR="0" lvl="7"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8pPr>
            <a:lvl9pPr marL="1828800" marR="0" lvl="8"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9pPr>
          </a:lstStyle>
          <a:p>
            <a:endParaRPr/>
          </a:p>
        </p:txBody>
      </p:sp>
      <p:sp>
        <p:nvSpPr>
          <p:cNvPr id="39" name="Shape 3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304800"/>
            <a:ext cx="8305799" cy="1143000"/>
          </a:xfrm>
          <a:prstGeom prst="rect">
            <a:avLst/>
          </a:prstGeom>
          <a:noFill/>
          <a:ln>
            <a:noFill/>
          </a:ln>
          <a:effectLst>
            <a:outerShdw blurRad="63500" dist="38098" dir="2700000">
              <a:schemeClr val="dk1">
                <a:alpha val="74901"/>
              </a:schemeClr>
            </a:outerShdw>
          </a:effectLst>
        </p:spPr>
        <p:txBody>
          <a:bodyPr lIns="91425" tIns="91425" rIns="91425" bIns="91425" anchor="ctr" anchorCtr="0"/>
          <a:lstStyle>
            <a:lvl1pPr marL="0" marR="0" lvl="0" indent="0" algn="ctr" rtl="0">
              <a:spcBef>
                <a:spcPts val="0"/>
              </a:spcBef>
              <a:spcAft>
                <a:spcPts val="0"/>
              </a:spcAft>
              <a:buNone/>
              <a:defRPr sz="3800" b="0" i="0" u="none" strike="noStrike" cap="none">
                <a:solidFill>
                  <a:srgbClr val="01092D"/>
                </a:solidFill>
                <a:latin typeface="Times New Roman"/>
                <a:ea typeface="Times New Roman"/>
                <a:cs typeface="Times New Roman"/>
                <a:sym typeface="Times New Roman"/>
              </a:defRPr>
            </a:lvl1pPr>
            <a:lvl2pPr marL="0" marR="0" lvl="1"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2pPr>
            <a:lvl3pPr marL="0" marR="0" lvl="2"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3pPr>
            <a:lvl4pPr marL="0" marR="0" lvl="3"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4pPr>
            <a:lvl5pPr marL="0" marR="0" lvl="4"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5pPr>
            <a:lvl6pPr marL="457200" marR="0" lvl="5"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6pPr>
            <a:lvl7pPr marL="914400" marR="0" lvl="6"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7pPr>
            <a:lvl8pPr marL="1371600" marR="0" lvl="7"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8pPr>
            <a:lvl9pPr marL="1828800" marR="0" lvl="8"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a:effectLst>
            <a:outerShdw blurRad="63500" dist="38098" dir="2700000">
              <a:schemeClr val="dk1">
                <a:alpha val="74901"/>
              </a:schemeClr>
            </a:outerShdw>
          </a:effectLst>
        </p:spPr>
        <p:txBody>
          <a:bodyPr lIns="91425" tIns="91425" rIns="91425" bIns="91425" anchor="ctr" anchorCtr="0"/>
          <a:lstStyle>
            <a:lvl1pPr marL="0" marR="0" lvl="0" indent="0" algn="ctr" rtl="0">
              <a:spcBef>
                <a:spcPts val="0"/>
              </a:spcBef>
              <a:spcAft>
                <a:spcPts val="0"/>
              </a:spcAft>
              <a:buNone/>
              <a:defRPr sz="3800" b="0" i="0" u="none" strike="noStrike" cap="none">
                <a:solidFill>
                  <a:srgbClr val="01092D"/>
                </a:solidFill>
                <a:latin typeface="Times New Roman"/>
                <a:ea typeface="Times New Roman"/>
                <a:cs typeface="Times New Roman"/>
                <a:sym typeface="Times New Roman"/>
              </a:defRPr>
            </a:lvl1pPr>
            <a:lvl2pPr marL="0" marR="0" lvl="1"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2pPr>
            <a:lvl3pPr marL="0" marR="0" lvl="2"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3pPr>
            <a:lvl4pPr marL="0" marR="0" lvl="3"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4pPr>
            <a:lvl5pPr marL="0" marR="0" lvl="4"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5pPr>
            <a:lvl6pPr marL="457200" marR="0" lvl="5"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6pPr>
            <a:lvl7pPr marL="914400" marR="0" lvl="6"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7pPr>
            <a:lvl8pPr marL="1371600" marR="0" lvl="7"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8pPr>
            <a:lvl9pPr marL="1828800" marR="0" lvl="8"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9pPr>
          </a:lstStyle>
          <a:p>
            <a:endParaRPr/>
          </a:p>
        </p:txBody>
      </p:sp>
      <p:sp>
        <p:nvSpPr>
          <p:cNvPr id="46" name="Shape 4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304800"/>
            <a:ext cx="8305799" cy="1143000"/>
          </a:xfrm>
          <a:prstGeom prst="rect">
            <a:avLst/>
          </a:prstGeom>
          <a:noFill/>
          <a:ln>
            <a:noFill/>
          </a:ln>
          <a:effectLst>
            <a:outerShdw blurRad="63500" dist="38098" dir="2700000">
              <a:schemeClr val="dk1">
                <a:alpha val="74901"/>
              </a:schemeClr>
            </a:outerShdw>
          </a:effectLst>
        </p:spPr>
        <p:txBody>
          <a:bodyPr lIns="91425" tIns="91425" rIns="91425" bIns="91425" anchor="ctr" anchorCtr="0"/>
          <a:lstStyle>
            <a:lvl1pPr marL="0" marR="0" lvl="0" indent="0" algn="ctr" rtl="0">
              <a:spcBef>
                <a:spcPts val="0"/>
              </a:spcBef>
              <a:spcAft>
                <a:spcPts val="0"/>
              </a:spcAft>
              <a:buNone/>
              <a:defRPr sz="3800" b="0" i="0" u="none" strike="noStrike" cap="none">
                <a:solidFill>
                  <a:srgbClr val="01092D"/>
                </a:solidFill>
                <a:latin typeface="Times New Roman"/>
                <a:ea typeface="Times New Roman"/>
                <a:cs typeface="Times New Roman"/>
                <a:sym typeface="Times New Roman"/>
              </a:defRPr>
            </a:lvl1pPr>
            <a:lvl2pPr marL="0" marR="0" lvl="1"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2pPr>
            <a:lvl3pPr marL="0" marR="0" lvl="2"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3pPr>
            <a:lvl4pPr marL="0" marR="0" lvl="3"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4pPr>
            <a:lvl5pPr marL="0" marR="0" lvl="4"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5pPr>
            <a:lvl6pPr marL="457200" marR="0" lvl="5"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6pPr>
            <a:lvl7pPr marL="914400" marR="0" lvl="6"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7pPr>
            <a:lvl8pPr marL="1371600" marR="0" lvl="7"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8pPr>
            <a:lvl9pPr marL="1828800" marR="0" lvl="8"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9pPr>
          </a:lstStyle>
          <a:p>
            <a:endParaRPr/>
          </a:p>
        </p:txBody>
      </p:sp>
      <p:sp>
        <p:nvSpPr>
          <p:cNvPr id="52" name="Shape 52"/>
          <p:cNvSpPr txBox="1">
            <a:spLocks noGrp="1"/>
          </p:cNvSpPr>
          <p:nvPr>
            <p:ph type="body" idx="1"/>
          </p:nvPr>
        </p:nvSpPr>
        <p:spPr>
          <a:xfrm>
            <a:off x="381000" y="1676400"/>
            <a:ext cx="4152899" cy="3809999"/>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body" idx="2"/>
          </p:nvPr>
        </p:nvSpPr>
        <p:spPr>
          <a:xfrm>
            <a:off x="4686300" y="1676400"/>
            <a:ext cx="4152899" cy="3809999"/>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pic>
        <p:nvPicPr>
          <p:cNvPr id="10" name="Shape 10" descr="New Powerpoint Template Front_Slide1.pn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1" name="Shape 11"/>
          <p:cNvSpPr txBox="1"/>
          <p:nvPr/>
        </p:nvSpPr>
        <p:spPr>
          <a:xfrm>
            <a:off x="152400" y="76200"/>
            <a:ext cx="2438399" cy="1458911"/>
          </a:xfrm>
          <a:prstGeom prst="rect">
            <a:avLst/>
          </a:prstGeom>
          <a:solidFill>
            <a:srgbClr val="002147"/>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pic>
        <p:nvPicPr>
          <p:cNvPr id="12" name="Shape 12"/>
          <p:cNvPicPr preferRelativeResize="0"/>
          <p:nvPr/>
        </p:nvPicPr>
        <p:blipFill rotWithShape="1">
          <a:blip r:embed="rId4">
            <a:alphaModFix/>
          </a:blip>
          <a:srcRect/>
          <a:stretch/>
        </p:blipFill>
        <p:spPr>
          <a:xfrm>
            <a:off x="381000" y="228600"/>
            <a:ext cx="1981199" cy="1306511"/>
          </a:xfrm>
          <a:prstGeom prst="rect">
            <a:avLst/>
          </a:prstGeom>
          <a:noFill/>
          <a:ln>
            <a:noFill/>
          </a:ln>
        </p:spPr>
      </p:pic>
      <p:sp>
        <p:nvSpPr>
          <p:cNvPr id="13" name="Shape 13"/>
          <p:cNvSpPr txBox="1">
            <a:spLocks noGrp="1"/>
          </p:cNvSpPr>
          <p:nvPr>
            <p:ph type="title"/>
          </p:nvPr>
        </p:nvSpPr>
        <p:spPr>
          <a:xfrm>
            <a:off x="457200" y="304800"/>
            <a:ext cx="8305799" cy="1143000"/>
          </a:xfrm>
          <a:prstGeom prst="rect">
            <a:avLst/>
          </a:prstGeom>
          <a:noFill/>
          <a:ln>
            <a:noFill/>
          </a:ln>
          <a:effectLst>
            <a:outerShdw blurRad="63500" dist="38098" dir="2700000">
              <a:schemeClr val="lt1">
                <a:alpha val="74901"/>
              </a:schemeClr>
            </a:outerShdw>
          </a:effectLst>
        </p:spPr>
        <p:txBody>
          <a:bodyPr lIns="91425" tIns="91425" rIns="91425" bIns="91425" anchor="ctr" anchorCtr="0"/>
          <a:lstStyle>
            <a:lvl1pPr marL="0" marR="0" lvl="0" indent="0" algn="ctr" rtl="0">
              <a:spcBef>
                <a:spcPts val="0"/>
              </a:spcBef>
              <a:spcAft>
                <a:spcPts val="0"/>
              </a:spcAft>
              <a:buNone/>
              <a:defRPr sz="3800" b="0" i="0" u="none" strike="noStrike" cap="none">
                <a:solidFill>
                  <a:srgbClr val="01092D"/>
                </a:solidFill>
                <a:latin typeface="Times New Roman"/>
                <a:ea typeface="Times New Roman"/>
                <a:cs typeface="Times New Roman"/>
                <a:sym typeface="Times New Roman"/>
              </a:defRPr>
            </a:lvl1pPr>
            <a:lvl2pPr marL="0" marR="0" lvl="1"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2pPr>
            <a:lvl3pPr marL="0" marR="0" lvl="2"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3pPr>
            <a:lvl4pPr marL="0" marR="0" lvl="3"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4pPr>
            <a:lvl5pPr marL="0" marR="0" lvl="4"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5pPr>
            <a:lvl6pPr marL="457200" marR="0" lvl="5"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6pPr>
            <a:lvl7pPr marL="914400" marR="0" lvl="6"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7pPr>
            <a:lvl8pPr marL="1371600" marR="0" lvl="7"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8pPr>
            <a:lvl9pPr marL="1828800" marR="0" lvl="8"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9pPr>
          </a:lstStyle>
          <a:p>
            <a:endParaRPr/>
          </a:p>
        </p:txBody>
      </p:sp>
      <p:sp>
        <p:nvSpPr>
          <p:cNvPr id="14" name="Shape 14"/>
          <p:cNvSpPr txBox="1">
            <a:spLocks noGrp="1"/>
          </p:cNvSpPr>
          <p:nvPr>
            <p:ph type="body" idx="1"/>
          </p:nvPr>
        </p:nvSpPr>
        <p:spPr>
          <a:xfrm>
            <a:off x="381000" y="1676400"/>
            <a:ext cx="8458200" cy="38099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304800"/>
            <a:ext cx="8305799" cy="1143000"/>
          </a:xfrm>
          <a:prstGeom prst="rect">
            <a:avLst/>
          </a:prstGeom>
          <a:noFill/>
          <a:ln>
            <a:noFill/>
          </a:ln>
          <a:effectLst>
            <a:outerShdw blurRad="63500" dist="38098" dir="2700000">
              <a:schemeClr val="dk1">
                <a:alpha val="74901"/>
              </a:schemeClr>
            </a:outerShdw>
          </a:effectLst>
        </p:spPr>
        <p:txBody>
          <a:bodyPr lIns="91425" tIns="91425" rIns="91425" bIns="91425" anchor="ctr" anchorCtr="0"/>
          <a:lstStyle>
            <a:lvl1pPr marL="0" marR="0" lvl="0" indent="0" algn="ctr" rtl="0">
              <a:spcBef>
                <a:spcPts val="0"/>
              </a:spcBef>
              <a:spcAft>
                <a:spcPts val="0"/>
              </a:spcAft>
              <a:buNone/>
              <a:defRPr sz="3800" b="0" i="0" u="none" strike="noStrike" cap="none">
                <a:solidFill>
                  <a:srgbClr val="01092D"/>
                </a:solidFill>
                <a:latin typeface="Times New Roman"/>
                <a:ea typeface="Times New Roman"/>
                <a:cs typeface="Times New Roman"/>
                <a:sym typeface="Times New Roman"/>
              </a:defRPr>
            </a:lvl1pPr>
            <a:lvl2pPr marL="0" marR="0" lvl="1"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2pPr>
            <a:lvl3pPr marL="0" marR="0" lvl="2"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3pPr>
            <a:lvl4pPr marL="0" marR="0" lvl="3"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4pPr>
            <a:lvl5pPr marL="0" marR="0" lvl="4"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5pPr>
            <a:lvl6pPr marL="457200" marR="0" lvl="5"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6pPr>
            <a:lvl7pPr marL="914400" marR="0" lvl="6"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7pPr>
            <a:lvl8pPr marL="1371600" marR="0" lvl="7"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8pPr>
            <a:lvl9pPr marL="1828800" marR="0" lvl="8" indent="0" algn="ctr" rtl="0">
              <a:spcBef>
                <a:spcPts val="0"/>
              </a:spcBef>
              <a:spcAft>
                <a:spcPts val="0"/>
              </a:spcAft>
              <a:buNone/>
              <a:defRPr sz="3400" b="0" i="0" u="none" strike="noStrike" cap="none">
                <a:solidFill>
                  <a:srgbClr val="FFBE15"/>
                </a:solidFill>
                <a:latin typeface="Times New Roman"/>
                <a:ea typeface="Times New Roman"/>
                <a:cs typeface="Times New Roman"/>
                <a:sym typeface="Times New Roman"/>
              </a:defRPr>
            </a:lvl9pPr>
          </a:lstStyle>
          <a:p>
            <a:endParaRPr/>
          </a:p>
        </p:txBody>
      </p:sp>
      <p:sp>
        <p:nvSpPr>
          <p:cNvPr id="26" name="Shape 26"/>
          <p:cNvSpPr txBox="1">
            <a:spLocks noGrp="1"/>
          </p:cNvSpPr>
          <p:nvPr>
            <p:ph type="body" idx="1"/>
          </p:nvPr>
        </p:nvSpPr>
        <p:spPr>
          <a:xfrm>
            <a:off x="381000" y="1676400"/>
            <a:ext cx="8458200" cy="38099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scr.usda.gov/how-file-program-discrimination-complain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program.intake@usd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Shape 63"/>
          <p:cNvSpPr txBox="1">
            <a:spLocks noGrp="1"/>
          </p:cNvSpPr>
          <p:nvPr>
            <p:ph type="subTitle" idx="4294967295"/>
          </p:nvPr>
        </p:nvSpPr>
        <p:spPr>
          <a:xfrm>
            <a:off x="153444" y="2188924"/>
            <a:ext cx="8686800" cy="762000"/>
          </a:xfrm>
          <a:prstGeom prst="rect">
            <a:avLst/>
          </a:prstGeom>
          <a:noFill/>
          <a:ln>
            <a:noFill/>
          </a:ln>
        </p:spPr>
        <p:txBody>
          <a:bodyPr lIns="91425" tIns="45700" rIns="91425" bIns="45700" anchor="t" anchorCtr="0">
            <a:noAutofit/>
          </a:bodyPr>
          <a:lstStyle/>
          <a:p>
            <a:pPr marL="114300" indent="0" algn="l">
              <a:buNone/>
            </a:pPr>
            <a:r>
              <a:rPr lang="en-US" sz="1200" b="0" i="0" dirty="0">
                <a:solidFill>
                  <a:srgbClr val="000000"/>
                </a:solidFill>
                <a:effectLst/>
                <a:latin typeface="Times New Roman" panose="02020603050405020304" pitchFamily="18"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religion, sex, gender identity (including gender expression), sexual orientation, disability, age, marital status, family/parental status, income derived from a public assistance program, political beliefs, or reprisal or retaliation for prior credible activity, in any program or activity conducted or funded by USDA (not all bases apply to all programs). Remedies and complaint filing deadlines vary by program or incident.</a:t>
            </a:r>
          </a:p>
          <a:p>
            <a:pPr marL="114300" indent="0" algn="l">
              <a:buNone/>
            </a:pPr>
            <a:r>
              <a:rPr lang="en-US" sz="1200" b="0" i="0" dirty="0">
                <a:solidFill>
                  <a:srgbClr val="000000"/>
                </a:solidFill>
                <a:effectLst/>
                <a:latin typeface="Times New Roman" panose="02020603050405020304" pitchFamily="18" charset="0"/>
              </a:rPr>
              <a:t>Persons with disabilities who require alternative means of communication for program information (e.g., Braille, large print, audiotape, American Sign Language, etc.) should contact the responsible Agency or USDA's TARGET Center at (202) 720-2600 (voice and TTY) or contact USDA through the Federal Relay Service at (800) 877-8339. Additionally, program information may be made available in languages other than English.</a:t>
            </a:r>
          </a:p>
          <a:p>
            <a:pPr marL="114300" indent="0" algn="l">
              <a:buNone/>
            </a:pPr>
            <a:r>
              <a:rPr lang="en-US" sz="1200" b="0" i="0" dirty="0">
                <a:solidFill>
                  <a:srgbClr val="000000"/>
                </a:solidFill>
                <a:effectLst/>
                <a:latin typeface="Times New Roman" panose="02020603050405020304" pitchFamily="18" charset="0"/>
              </a:rPr>
              <a:t>To file a program discrimination complaint, complete the USDA Program Discrimination Complaint Form, AD-3027, found online at </a:t>
            </a:r>
            <a:r>
              <a:rPr lang="en-US" sz="1200" b="0" i="0" dirty="0">
                <a:solidFill>
                  <a:srgbClr val="000000"/>
                </a:solidFill>
                <a:effectLst/>
                <a:latin typeface="Times New Roman" panose="02020603050405020304" pitchFamily="18" charset="0"/>
                <a:hlinkClick r:id="rId3" tooltip="Opens in new window."/>
              </a:rPr>
              <a:t>How to File a Program Discrimination Complaint</a:t>
            </a:r>
            <a:r>
              <a:rPr lang="en-US" sz="1200" b="0" i="0" dirty="0">
                <a:solidFill>
                  <a:srgbClr val="000000"/>
                </a:solidFill>
                <a:effectLst/>
                <a:latin typeface="Times New Roman" panose="02020603050405020304" pitchFamily="18" charset="0"/>
              </a:rPr>
              <a:t> and at any USDA office or write a letter addressed to USDA and provide in the letter all of the information requested in the form. To request a copy of the complaint form, call (866) 632-9992. Submit your completed form or letter to USDA by: (1) mail: U.S. Department of Agriculture, Office of the Assistant Secretary for Civil Rights, 1400 Independence Avenue, SW, Washington, D.C. 20250-9410; (2) fax: (202) 690-7442; or (3) email: </a:t>
            </a:r>
            <a:r>
              <a:rPr lang="en-US" sz="1200" b="0" i="0" dirty="0">
                <a:solidFill>
                  <a:srgbClr val="000000"/>
                </a:solidFill>
                <a:effectLst/>
                <a:latin typeface="Times New Roman" panose="02020603050405020304" pitchFamily="18" charset="0"/>
                <a:hlinkClick r:id="rId4"/>
              </a:rPr>
              <a:t>program.intake@usda.gov</a:t>
            </a:r>
            <a:r>
              <a:rPr lang="en-US" sz="1200" b="0" i="0" dirty="0">
                <a:solidFill>
                  <a:srgbClr val="000000"/>
                </a:solidFill>
                <a:effectLst/>
                <a:latin typeface="Times New Roman" panose="02020603050405020304" pitchFamily="18" charset="0"/>
              </a:rPr>
              <a:t>.</a:t>
            </a:r>
          </a:p>
          <a:p>
            <a:pPr marL="114300" indent="0" algn="l">
              <a:buNone/>
            </a:pPr>
            <a:r>
              <a:rPr lang="en-US" sz="1200" b="0" i="0" dirty="0">
                <a:solidFill>
                  <a:srgbClr val="000000"/>
                </a:solidFill>
                <a:effectLst/>
                <a:latin typeface="Times New Roman" panose="02020603050405020304" pitchFamily="18" charset="0"/>
              </a:rPr>
              <a:t>USDA is an equal opportunity provider, employer, and lender.</a:t>
            </a:r>
          </a:p>
          <a:p>
            <a:pPr marL="0" marR="0" lvl="0" indent="0" algn="ctr" rtl="0">
              <a:lnSpc>
                <a:spcPct val="100000"/>
              </a:lnSpc>
              <a:spcBef>
                <a:spcPts val="0"/>
              </a:spcBef>
              <a:spcAft>
                <a:spcPts val="0"/>
              </a:spcAft>
              <a:buClr>
                <a:srgbClr val="000000"/>
              </a:buClr>
              <a:buSzPct val="100000"/>
              <a:buNone/>
            </a:pPr>
            <a:endParaRPr lang="en-US" sz="32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360</Words>
  <Application>Microsoft Office PowerPoint</Application>
  <PresentationFormat>On-screen Show (4:3)</PresentationFormat>
  <Paragraphs>5</Paragraphs>
  <Slides>1</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Times New Roman</vt:lpstr>
      <vt:lpstr>1_Blank Presentation</vt:lpstr>
      <vt:lpstr>Blank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HERE TO ADD SLIDE PRESENTATION TITLE</dc:title>
  <dc:creator>Lisa Townson</dc:creator>
  <cp:lastModifiedBy>Lisa Townson</cp:lastModifiedBy>
  <cp:revision>2</cp:revision>
  <dcterms:modified xsi:type="dcterms:W3CDTF">2023-02-06T14:11:15Z</dcterms:modified>
</cp:coreProperties>
</file>