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4C4"/>
    <a:srgbClr val="DFC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3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3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B147-0224-7948-A4A8-7912E4E4597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ACFF6-6716-4D4A-BE5B-3DC38415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64E0F1-A1AA-FC4A-A551-642027F72E88}"/>
              </a:ext>
            </a:extLst>
          </p:cNvPr>
          <p:cNvSpPr/>
          <p:nvPr/>
        </p:nvSpPr>
        <p:spPr>
          <a:xfrm>
            <a:off x="1328737" y="2588269"/>
            <a:ext cx="5114925" cy="657225"/>
          </a:xfrm>
          <a:prstGeom prst="rect">
            <a:avLst/>
          </a:prstGeom>
          <a:solidFill>
            <a:srgbClr val="228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F022D-65A1-554F-9371-F99B7AF20139}"/>
              </a:ext>
            </a:extLst>
          </p:cNvPr>
          <p:cNvSpPr txBox="1"/>
          <p:nvPr/>
        </p:nvSpPr>
        <p:spPr>
          <a:xfrm>
            <a:off x="1743075" y="2686050"/>
            <a:ext cx="424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FCA25"/>
                </a:solidFill>
              </a:rPr>
              <a:t>ELECOMP CAPSTONE DESIGN</a:t>
            </a:r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BC4251D1-0DEC-284A-A2AF-CA5B4FD828C0}"/>
              </a:ext>
            </a:extLst>
          </p:cNvPr>
          <p:cNvSpPr/>
          <p:nvPr/>
        </p:nvSpPr>
        <p:spPr>
          <a:xfrm>
            <a:off x="1764505" y="1462281"/>
            <a:ext cx="4243388" cy="110236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3892A-80AA-1346-A803-F8F3E31FC878}"/>
              </a:ext>
            </a:extLst>
          </p:cNvPr>
          <p:cNvSpPr txBox="1"/>
          <p:nvPr/>
        </p:nvSpPr>
        <p:spPr>
          <a:xfrm>
            <a:off x="2757486" y="1828799"/>
            <a:ext cx="22574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Company Logo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91F12-A2C1-A942-98C3-BF8A77020584}"/>
              </a:ext>
            </a:extLst>
          </p:cNvPr>
          <p:cNvSpPr txBox="1"/>
          <p:nvPr/>
        </p:nvSpPr>
        <p:spPr>
          <a:xfrm>
            <a:off x="764379" y="3529010"/>
            <a:ext cx="624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Title of your project. Full title, not simplified or acronym.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CCBD4-25E3-9C45-AAEF-A657A5983836}"/>
              </a:ext>
            </a:extLst>
          </p:cNvPr>
          <p:cNvSpPr txBox="1"/>
          <p:nvPr/>
        </p:nvSpPr>
        <p:spPr>
          <a:xfrm>
            <a:off x="1371600" y="5456798"/>
            <a:ext cx="49863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Spring 2023</a:t>
            </a:r>
            <a:endParaRPr lang="en-US" dirty="0"/>
          </a:p>
          <a:p>
            <a:pPr algn="ctr"/>
            <a:r>
              <a:rPr lang="en-US" dirty="0"/>
              <a:t>Major Progress Report #3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Technical Directors</a:t>
            </a:r>
          </a:p>
          <a:p>
            <a:pPr algn="ctr"/>
            <a:r>
              <a:rPr lang="en-US" dirty="0"/>
              <a:t>[technical director 1 name]</a:t>
            </a:r>
          </a:p>
          <a:p>
            <a:pPr algn="ctr"/>
            <a:r>
              <a:rPr lang="en-US" dirty="0"/>
              <a:t>[technical director 2 name, etc.]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Team Members</a:t>
            </a:r>
          </a:p>
          <a:p>
            <a:pPr algn="ctr"/>
            <a:r>
              <a:rPr lang="en-US" dirty="0"/>
              <a:t>[team member 1]</a:t>
            </a:r>
          </a:p>
          <a:p>
            <a:pPr algn="ctr"/>
            <a:r>
              <a:rPr lang="en-US" dirty="0"/>
              <a:t>[team member 2]</a:t>
            </a:r>
          </a:p>
          <a:p>
            <a:pPr algn="ctr"/>
            <a:r>
              <a:rPr lang="en-US" dirty="0"/>
              <a:t>[team member 3]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06BCDB-3AEA-9849-B93B-82C5A34F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02" y="8334569"/>
            <a:ext cx="1239473" cy="1723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1CBE5-962D-2840-AC89-3F6EE1F9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22" y="8871946"/>
            <a:ext cx="2451576" cy="11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58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Smerbeck</dc:creator>
  <cp:lastModifiedBy>Jack Murphy</cp:lastModifiedBy>
  <cp:revision>3</cp:revision>
  <cp:lastPrinted>2019-02-26T22:52:27Z</cp:lastPrinted>
  <dcterms:created xsi:type="dcterms:W3CDTF">2019-02-26T22:31:27Z</dcterms:created>
  <dcterms:modified xsi:type="dcterms:W3CDTF">2023-01-27T19:33:14Z</dcterms:modified>
</cp:coreProperties>
</file>