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62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4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37DE-B006-479A-AF7F-2EB79E9852B9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BBF-531A-452B-A8E9-1A739857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5CD94C-3C75-4DFA-97CB-6A92043D5D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02"/>
          <a:stretch/>
        </p:blipFill>
        <p:spPr>
          <a:xfrm>
            <a:off x="0" y="0"/>
            <a:ext cx="7772400" cy="230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5425-6A8E-4BCD-8685-E148081AEE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863C0-A911-4400-8622-C0236C9ED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57557157"/>
      </p:ext>
    </p:extLst>
  </p:cSld>
  <p:clrMapOvr>
    <a:masterClrMapping/>
  </p:clrMapOvr>
</p:sld>
</file>

<file path=ppt/theme/theme1.xml><?xml version="1.0" encoding="utf-8"?>
<a:theme xmlns:a="http://schemas.openxmlformats.org/drawingml/2006/main" name="COB Club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B Club Template" id="{37104B7F-E5D8-4BD8-BACA-3274262C110B}" vid="{3A24CBB4-0248-4BA0-8CA3-A861DA0061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COB Club Template</Template>
  <TotalTime>1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COB Club Template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Erin Spear</dc:creator>
  <cp:lastModifiedBy>Erin Spear</cp:lastModifiedBy>
  <cp:revision>1</cp:revision>
  <dcterms:created xsi:type="dcterms:W3CDTF">2018-09-21T14:15:19Z</dcterms:created>
  <dcterms:modified xsi:type="dcterms:W3CDTF">2019-06-04T20:20:53Z</dcterms:modified>
</cp:coreProperties>
</file>