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71" r:id="rId2"/>
    <p:sldId id="283" r:id="rId3"/>
    <p:sldId id="289" r:id="rId4"/>
    <p:sldId id="268" r:id="rId5"/>
    <p:sldId id="281" r:id="rId6"/>
    <p:sldId id="286" r:id="rId7"/>
    <p:sldId id="277" r:id="rId8"/>
    <p:sldId id="282" r:id="rId9"/>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D1E6"/>
    <a:srgbClr val="307FAE"/>
    <a:srgbClr val="23648C"/>
    <a:srgbClr val="123246"/>
    <a:srgbClr val="1A4B69"/>
    <a:srgbClr val="5EA9D7"/>
    <a:srgbClr val="2F38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82"/>
    <p:restoredTop sz="87983"/>
  </p:normalViewPr>
  <p:slideViewPr>
    <p:cSldViewPr snapToGrid="0" snapToObjects="1">
      <p:cViewPr varScale="1">
        <p:scale>
          <a:sx n="147" d="100"/>
          <a:sy n="147" d="100"/>
        </p:scale>
        <p:origin x="41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2A726F-C9DF-E44B-A596-D7A3215887A4}" type="datetimeFigureOut">
              <a:rPr lang="en-US" smtClean="0"/>
              <a:t>1/31/19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A0183C-EE20-EA4E-A021-E6A3F5F35FC5}" type="slidenum">
              <a:rPr lang="en-US" smtClean="0"/>
              <a:t>‹#›</a:t>
            </a:fld>
            <a:endParaRPr lang="en-US"/>
          </a:p>
        </p:txBody>
      </p:sp>
    </p:spTree>
    <p:extLst>
      <p:ext uri="{BB962C8B-B14F-4D97-AF65-F5344CB8AC3E}">
        <p14:creationId xmlns:p14="http://schemas.microsoft.com/office/powerpoint/2010/main" val="254123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0183C-EE20-EA4E-A021-E6A3F5F35FC5}" type="slidenum">
              <a:rPr lang="en-US" smtClean="0"/>
              <a:t>1</a:t>
            </a:fld>
            <a:endParaRPr lang="en-US"/>
          </a:p>
        </p:txBody>
      </p:sp>
    </p:spTree>
    <p:extLst>
      <p:ext uri="{BB962C8B-B14F-4D97-AF65-F5344CB8AC3E}">
        <p14:creationId xmlns:p14="http://schemas.microsoft.com/office/powerpoint/2010/main" val="224965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0183C-EE20-EA4E-A021-E6A3F5F35FC5}" type="slidenum">
              <a:rPr lang="en-US" smtClean="0"/>
              <a:t>4</a:t>
            </a:fld>
            <a:endParaRPr lang="en-US"/>
          </a:p>
        </p:txBody>
      </p:sp>
    </p:spTree>
    <p:extLst>
      <p:ext uri="{BB962C8B-B14F-4D97-AF65-F5344CB8AC3E}">
        <p14:creationId xmlns:p14="http://schemas.microsoft.com/office/powerpoint/2010/main" val="1138241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0183C-EE20-EA4E-A021-E6A3F5F35FC5}" type="slidenum">
              <a:rPr lang="en-US" smtClean="0"/>
              <a:t>5</a:t>
            </a:fld>
            <a:endParaRPr lang="en-US"/>
          </a:p>
        </p:txBody>
      </p:sp>
    </p:spTree>
    <p:extLst>
      <p:ext uri="{BB962C8B-B14F-4D97-AF65-F5344CB8AC3E}">
        <p14:creationId xmlns:p14="http://schemas.microsoft.com/office/powerpoint/2010/main" val="1605943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0183C-EE20-EA4E-A021-E6A3F5F35FC5}" type="slidenum">
              <a:rPr lang="en-US" smtClean="0"/>
              <a:t>7</a:t>
            </a:fld>
            <a:endParaRPr lang="en-US"/>
          </a:p>
        </p:txBody>
      </p:sp>
    </p:spTree>
    <p:extLst>
      <p:ext uri="{BB962C8B-B14F-4D97-AF65-F5344CB8AC3E}">
        <p14:creationId xmlns:p14="http://schemas.microsoft.com/office/powerpoint/2010/main" val="1405415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microsoft.com/office/2007/relationships/hdphoto" Target="../media/hdphoto1.wdp"/></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09800" y="3224044"/>
            <a:ext cx="6003300" cy="336055"/>
          </a:xfrm>
        </p:spPr>
        <p:txBody>
          <a:bodyPr>
            <a:normAutofit/>
          </a:bodyPr>
          <a:lstStyle>
            <a:lvl1pPr marL="0" indent="0" algn="l">
              <a:buNone/>
              <a:defRPr sz="2000">
                <a:solidFill>
                  <a:srgbClr val="2F3845"/>
                </a:solidFill>
                <a:latin typeface="Avenir Book" charset="0"/>
                <a:ea typeface="Avenir Book" charset="0"/>
                <a:cs typeface="Avenir Book"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edit Master subtitle style</a:t>
            </a:r>
            <a:endParaRPr lang="en-US" dirty="0"/>
          </a:p>
        </p:txBody>
      </p:sp>
      <p:sp>
        <p:nvSpPr>
          <p:cNvPr id="10" name="Rectangle 9"/>
          <p:cNvSpPr/>
          <p:nvPr userDrawn="1"/>
        </p:nvSpPr>
        <p:spPr>
          <a:xfrm rot="5400000">
            <a:off x="5188591" y="-330754"/>
            <a:ext cx="45719" cy="6003301"/>
          </a:xfrm>
          <a:prstGeom prst="rect">
            <a:avLst/>
          </a:prstGeom>
          <a:solidFill>
            <a:srgbClr val="2F3845"/>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3915" tIns="23915" rIns="23915" bIns="23915" numCol="1" spcCol="23915" rtlCol="0" anchor="ctr">
            <a:noAutofit/>
          </a:bodyPr>
          <a:lstStyle/>
          <a:p>
            <a:pPr algn="ctr" defTabSz="366702" hangingPunct="0"/>
            <a:endParaRPr lang="en-US" sz="2300" b="1" cap="all" dirty="0">
              <a:solidFill>
                <a:srgbClr val="1C7FAE"/>
              </a:solidFill>
              <a:latin typeface="Helvetica"/>
              <a:ea typeface="Helvetica"/>
              <a:cs typeface="Helvetica"/>
              <a:sym typeface="Helvetica"/>
            </a:endParaRPr>
          </a:p>
        </p:txBody>
      </p:sp>
      <p:sp>
        <p:nvSpPr>
          <p:cNvPr id="14" name="Text Placeholder 13"/>
          <p:cNvSpPr>
            <a:spLocks noGrp="1"/>
          </p:cNvSpPr>
          <p:nvPr>
            <p:ph type="body" sz="quarter" idx="13"/>
          </p:nvPr>
        </p:nvSpPr>
        <p:spPr>
          <a:xfrm>
            <a:off x="2209799" y="3571837"/>
            <a:ext cx="6003301" cy="329083"/>
          </a:xfrm>
        </p:spPr>
        <p:txBody>
          <a:bodyPr>
            <a:normAutofit/>
          </a:bodyPr>
          <a:lstStyle>
            <a:lvl1pPr marL="0" indent="0">
              <a:buNone/>
              <a:defRPr sz="1800" b="0" i="0">
                <a:solidFill>
                  <a:schemeClr val="bg1">
                    <a:lumMod val="50000"/>
                  </a:schemeClr>
                </a:solidFill>
                <a:latin typeface="Avenir Book" charset="0"/>
                <a:ea typeface="Avenir Book" charset="0"/>
                <a:cs typeface="Avenir Book" charset="0"/>
              </a:defRPr>
            </a:lvl1pPr>
          </a:lstStyle>
          <a:p>
            <a:pPr lvl="0"/>
            <a:r>
              <a:rPr lang="en-US" dirty="0" smtClean="0"/>
              <a:t>Click to edit Master text styles</a:t>
            </a:r>
          </a:p>
        </p:txBody>
      </p:sp>
      <p:sp>
        <p:nvSpPr>
          <p:cNvPr id="2" name="Title 1"/>
          <p:cNvSpPr>
            <a:spLocks noGrp="1"/>
          </p:cNvSpPr>
          <p:nvPr>
            <p:ph type="ctrTitle"/>
          </p:nvPr>
        </p:nvSpPr>
        <p:spPr>
          <a:xfrm>
            <a:off x="2209800" y="2796559"/>
            <a:ext cx="6003301" cy="415747"/>
          </a:xfrm>
          <a:prstGeom prst="rect">
            <a:avLst/>
          </a:prstGeom>
        </p:spPr>
        <p:txBody>
          <a:bodyPr anchor="t">
            <a:normAutofit/>
          </a:bodyPr>
          <a:lstStyle>
            <a:lvl1pPr algn="l">
              <a:defRPr sz="2800">
                <a:solidFill>
                  <a:srgbClr val="307FAE"/>
                </a:solidFill>
              </a:defRPr>
            </a:lvl1pPr>
          </a:lstStyle>
          <a:p>
            <a:r>
              <a:rPr lang="en-US" dirty="0" smtClean="0"/>
              <a:t>Click to edit Master title style</a:t>
            </a:r>
            <a:endParaRPr lang="en-US" dirty="0"/>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7611" y="1305620"/>
            <a:ext cx="3766579" cy="1777211"/>
          </a:xfrm>
          <a:prstGeom prst="rect">
            <a:avLst/>
          </a:prstGeom>
        </p:spPr>
      </p:pic>
    </p:spTree>
    <p:extLst>
      <p:ext uri="{BB962C8B-B14F-4D97-AF65-F5344CB8AC3E}">
        <p14:creationId xmlns:p14="http://schemas.microsoft.com/office/powerpoint/2010/main" val="408927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6117E1F-B682-4248-8111-8B7774B68B93}" type="slidenum">
              <a:rPr lang="en-US" smtClean="0"/>
              <a:t>‹#›</a:t>
            </a:fld>
            <a:endParaRPr lang="en-US" dirty="0"/>
          </a:p>
        </p:txBody>
      </p:sp>
      <p:pic>
        <p:nvPicPr>
          <p:cNvPr id="7" name="Picture 6"/>
          <p:cNvPicPr>
            <a:picLocks noChangeAspect="1"/>
          </p:cNvPicPr>
          <p:nvPr userDrawn="1"/>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r="11111"/>
          <a:stretch/>
        </p:blipFill>
        <p:spPr>
          <a:xfrm flipH="1">
            <a:off x="0" y="-247650"/>
            <a:ext cx="9144000" cy="5486400"/>
          </a:xfrm>
          <a:prstGeom prst="rect">
            <a:avLst/>
          </a:prstGeom>
        </p:spPr>
      </p:pic>
      <p:sp>
        <p:nvSpPr>
          <p:cNvPr id="8" name="Rectangle 7"/>
          <p:cNvSpPr/>
          <p:nvPr userDrawn="1"/>
        </p:nvSpPr>
        <p:spPr>
          <a:xfrm>
            <a:off x="1143000" y="2817825"/>
            <a:ext cx="8001001" cy="1811325"/>
          </a:xfrm>
          <a:prstGeom prst="rect">
            <a:avLst/>
          </a:prstGeom>
          <a:solidFill>
            <a:srgbClr val="1C7FAE">
              <a:alpha val="75000"/>
            </a:srgb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3915" tIns="23915" rIns="23915" bIns="23915" numCol="1" spcCol="23915" rtlCol="0" anchor="ctr">
            <a:noAutofit/>
          </a:bodyPr>
          <a:lstStyle/>
          <a:p>
            <a:pPr algn="ctr" defTabSz="366702" hangingPunct="0"/>
            <a:endParaRPr lang="en-US" sz="2300" b="1" cap="all" dirty="0">
              <a:solidFill>
                <a:srgbClr val="585858"/>
              </a:solidFill>
              <a:latin typeface="Helvetica"/>
              <a:ea typeface="Helvetica"/>
              <a:cs typeface="Helvetica"/>
              <a:sym typeface="Helvetica"/>
            </a:endParaRPr>
          </a:p>
        </p:txBody>
      </p:sp>
      <p:cxnSp>
        <p:nvCxnSpPr>
          <p:cNvPr id="10" name="Straight Connector 9"/>
          <p:cNvCxnSpPr/>
          <p:nvPr userDrawn="1"/>
        </p:nvCxnSpPr>
        <p:spPr>
          <a:xfrm>
            <a:off x="1447800" y="3579825"/>
            <a:ext cx="7162800" cy="58725"/>
          </a:xfrm>
          <a:prstGeom prst="line">
            <a:avLst/>
          </a:prstGeom>
          <a:ln w="1905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4" name="Text Placeholder 13"/>
          <p:cNvSpPr>
            <a:spLocks noGrp="1"/>
          </p:cNvSpPr>
          <p:nvPr>
            <p:ph type="body" sz="quarter" idx="13"/>
          </p:nvPr>
        </p:nvSpPr>
        <p:spPr>
          <a:xfrm>
            <a:off x="1447800" y="3091154"/>
            <a:ext cx="7162800" cy="430812"/>
          </a:xfrm>
        </p:spPr>
        <p:txBody>
          <a:bodyPr>
            <a:normAutofit/>
          </a:bodyPr>
          <a:lstStyle>
            <a:lvl1pPr marL="0" indent="0" algn="l">
              <a:spcBef>
                <a:spcPts val="0"/>
              </a:spcBef>
              <a:spcAft>
                <a:spcPts val="1200"/>
              </a:spcAft>
              <a:buNone/>
              <a:defRPr sz="2800">
                <a:solidFill>
                  <a:schemeClr val="bg1"/>
                </a:solidFill>
                <a:latin typeface="Avenir Book" charset="0"/>
                <a:ea typeface="Avenir Book" charset="0"/>
                <a:cs typeface="Avenir Book" charset="0"/>
              </a:defRPr>
            </a:lvl1pPr>
            <a:lvl2pPr marL="342900" indent="0" algn="l">
              <a:buNone/>
              <a:defRPr sz="2200">
                <a:solidFill>
                  <a:schemeClr val="bg1"/>
                </a:solidFill>
                <a:latin typeface="Avenir Book" charset="0"/>
                <a:ea typeface="Avenir Book" charset="0"/>
                <a:cs typeface="Avenir Book" charset="0"/>
              </a:defRPr>
            </a:lvl2pPr>
            <a:lvl3pPr marL="685800" indent="0">
              <a:buNone/>
              <a:defRPr/>
            </a:lvl3pPr>
            <a:lvl4pPr marL="1028700" indent="0">
              <a:buNone/>
              <a:defRPr/>
            </a:lvl4pPr>
            <a:lvl5pPr marL="1371600" indent="0">
              <a:buNone/>
              <a:defRPr/>
            </a:lvl5pPr>
          </a:lstStyle>
          <a:p>
            <a:pPr lvl="0"/>
            <a:r>
              <a:rPr lang="en-US" dirty="0" smtClean="0"/>
              <a:t>Click to edit Master </a:t>
            </a:r>
            <a:r>
              <a:rPr lang="en-US" smtClean="0"/>
              <a:t>text styles</a:t>
            </a:r>
            <a:endParaRPr lang="en-US" dirty="0" smtClean="0"/>
          </a:p>
        </p:txBody>
      </p:sp>
      <p:sp>
        <p:nvSpPr>
          <p:cNvPr id="16" name="Text Placeholder 15"/>
          <p:cNvSpPr>
            <a:spLocks noGrp="1"/>
          </p:cNvSpPr>
          <p:nvPr>
            <p:ph type="body" sz="quarter" idx="14"/>
          </p:nvPr>
        </p:nvSpPr>
        <p:spPr>
          <a:xfrm>
            <a:off x="1447800" y="3648253"/>
            <a:ext cx="7162800" cy="819150"/>
          </a:xfrm>
        </p:spPr>
        <p:txBody>
          <a:bodyPr>
            <a:normAutofit/>
          </a:bodyPr>
          <a:lstStyle>
            <a:lvl1pPr marL="0" indent="0">
              <a:buNone/>
              <a:defRPr sz="2200" b="0" i="0">
                <a:solidFill>
                  <a:schemeClr val="bg1"/>
                </a:solidFill>
                <a:latin typeface="Avenir Book" charset="0"/>
                <a:ea typeface="Avenir Book" charset="0"/>
                <a:cs typeface="Avenir Book" charset="0"/>
              </a:defRPr>
            </a:lvl1pPr>
          </a:lstStyle>
          <a:p>
            <a:pPr lvl="0"/>
            <a:r>
              <a:rPr lang="en-US" dirty="0" smtClean="0"/>
              <a:t>Click to edit Master text styles</a:t>
            </a:r>
          </a:p>
        </p:txBody>
      </p:sp>
    </p:spTree>
    <p:extLst>
      <p:ext uri="{BB962C8B-B14F-4D97-AF65-F5344CB8AC3E}">
        <p14:creationId xmlns:p14="http://schemas.microsoft.com/office/powerpoint/2010/main" val="23479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7" name="Rectangle 16"/>
          <p:cNvSpPr/>
          <p:nvPr userDrawn="1"/>
        </p:nvSpPr>
        <p:spPr>
          <a:xfrm>
            <a:off x="0" y="0"/>
            <a:ext cx="9144000" cy="5143500"/>
          </a:xfrm>
          <a:prstGeom prst="rect">
            <a:avLst/>
          </a:prstGeom>
          <a:solidFill>
            <a:srgbClr val="2F384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userDrawn="1"/>
        </p:nvSpPr>
        <p:spPr>
          <a:xfrm rot="5400000">
            <a:off x="4504959" y="-1674128"/>
            <a:ext cx="45719" cy="7988836"/>
          </a:xfrm>
          <a:prstGeom prst="rect">
            <a:avLst/>
          </a:prstGeom>
          <a:solidFill>
            <a:srgbClr val="1C7FAE"/>
          </a:solidFill>
          <a:ln w="3175" cap="flat">
            <a:solidFill>
              <a:srgbClr val="2F3845"/>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3915" tIns="23915" rIns="23915" bIns="23915" numCol="1" spcCol="23915" rtlCol="0" anchor="ctr">
            <a:noAutofit/>
          </a:bodyPr>
          <a:lstStyle/>
          <a:p>
            <a:pPr algn="ctr" defTabSz="366702" hangingPunct="0"/>
            <a:endParaRPr lang="en-US" sz="2300" b="1" cap="all" dirty="0">
              <a:solidFill>
                <a:srgbClr val="1C7FAE"/>
              </a:solidFill>
              <a:latin typeface="Helvetica"/>
              <a:ea typeface="Helvetica"/>
              <a:cs typeface="Helvetica"/>
              <a:sym typeface="Helvetica"/>
            </a:endParaRPr>
          </a:p>
        </p:txBody>
      </p:sp>
      <p:sp>
        <p:nvSpPr>
          <p:cNvPr id="22" name="Text Placeholder 21"/>
          <p:cNvSpPr>
            <a:spLocks noGrp="1"/>
          </p:cNvSpPr>
          <p:nvPr>
            <p:ph type="body" sz="quarter" idx="10"/>
          </p:nvPr>
        </p:nvSpPr>
        <p:spPr>
          <a:xfrm>
            <a:off x="533400" y="1872297"/>
            <a:ext cx="7988300" cy="418056"/>
          </a:xfrm>
        </p:spPr>
        <p:txBody>
          <a:bodyPr>
            <a:normAutofit/>
          </a:bodyPr>
          <a:lstStyle>
            <a:lvl1pPr>
              <a:defRPr sz="2500">
                <a:solidFill>
                  <a:schemeClr val="bg1"/>
                </a:solidFill>
                <a:latin typeface="Avenir Book" charset="0"/>
                <a:ea typeface="Avenir Book" charset="0"/>
                <a:cs typeface="Avenir Book" charset="0"/>
              </a:defRPr>
            </a:lvl1pPr>
          </a:lstStyle>
          <a:p>
            <a:pPr lvl="0"/>
            <a:r>
              <a:rPr lang="en-US" dirty="0" smtClean="0"/>
              <a:t>Click to edit Master text styles</a:t>
            </a:r>
          </a:p>
        </p:txBody>
      </p:sp>
      <p:sp>
        <p:nvSpPr>
          <p:cNvPr id="24" name="Text Placeholder 23"/>
          <p:cNvSpPr>
            <a:spLocks noGrp="1"/>
          </p:cNvSpPr>
          <p:nvPr>
            <p:ph type="body" sz="quarter" idx="11"/>
          </p:nvPr>
        </p:nvSpPr>
        <p:spPr>
          <a:xfrm>
            <a:off x="533400" y="2343150"/>
            <a:ext cx="7988300" cy="687388"/>
          </a:xfrm>
        </p:spPr>
        <p:txBody>
          <a:bodyPr/>
          <a:lstStyle>
            <a:lvl1pPr>
              <a:defRPr b="0">
                <a:solidFill>
                  <a:schemeClr val="bg1"/>
                </a:solidFill>
              </a:defRPr>
            </a:lvl1pPr>
          </a:lstStyle>
          <a:p>
            <a:pPr lvl="0"/>
            <a:r>
              <a:rPr lang="en-US" dirty="0" smtClean="0"/>
              <a:t>Click to edit Master text styles</a:t>
            </a:r>
          </a:p>
        </p:txBody>
      </p:sp>
    </p:spTree>
    <p:extLst>
      <p:ext uri="{BB962C8B-B14F-4D97-AF65-F5344CB8AC3E}">
        <p14:creationId xmlns:p14="http://schemas.microsoft.com/office/powerpoint/2010/main" val="1168172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51" y="273844"/>
            <a:ext cx="8419555" cy="361882"/>
          </a:xfrm>
          <a:prstGeom prst="rect">
            <a:avLst/>
          </a:prstGeom>
        </p:spPr>
        <p:txBody>
          <a:bodyPr/>
          <a:lstStyle/>
          <a:p>
            <a:r>
              <a:rPr lang="en-US" smtClean="0"/>
              <a:t>Click to edit Master title style</a:t>
            </a:r>
            <a:endParaRPr lang="en-US" dirty="0"/>
          </a:p>
        </p:txBody>
      </p:sp>
      <p:sp>
        <p:nvSpPr>
          <p:cNvPr id="7" name="Slide Number Placeholder 6"/>
          <p:cNvSpPr>
            <a:spLocks noGrp="1"/>
          </p:cNvSpPr>
          <p:nvPr>
            <p:ph type="sldNum" sz="quarter" idx="12"/>
          </p:nvPr>
        </p:nvSpPr>
        <p:spPr>
          <a:xfrm>
            <a:off x="6719207" y="4713677"/>
            <a:ext cx="2057400" cy="273844"/>
          </a:xfrm>
          <a:prstGeom prst="rect">
            <a:avLst/>
          </a:prstGeom>
        </p:spPr>
        <p:txBody>
          <a:bodyPr/>
          <a:lstStyle>
            <a:lvl1pPr algn="r">
              <a:defRPr sz="1000" b="0" i="0">
                <a:solidFill>
                  <a:schemeClr val="bg1">
                    <a:lumMod val="50000"/>
                  </a:schemeClr>
                </a:solidFill>
                <a:latin typeface="Arial" charset="0"/>
                <a:ea typeface="Arial" charset="0"/>
                <a:cs typeface="Arial" charset="0"/>
              </a:defRPr>
            </a:lvl1pPr>
          </a:lstStyle>
          <a:p>
            <a:fld id="{D6117E1F-B682-4248-8111-8B7774B68B93}" type="slidenum">
              <a:rPr lang="en-US" smtClean="0"/>
              <a:pPr/>
              <a:t>‹#›</a:t>
            </a:fld>
            <a:endParaRPr lang="en-US" dirty="0"/>
          </a:p>
        </p:txBody>
      </p:sp>
      <p:sp>
        <p:nvSpPr>
          <p:cNvPr id="9" name="Text Placeholder 8"/>
          <p:cNvSpPr>
            <a:spLocks noGrp="1"/>
          </p:cNvSpPr>
          <p:nvPr>
            <p:ph type="body" sz="quarter" idx="13"/>
          </p:nvPr>
        </p:nvSpPr>
        <p:spPr>
          <a:xfrm>
            <a:off x="357188" y="635000"/>
            <a:ext cx="8419418" cy="366713"/>
          </a:xfrm>
        </p:spPr>
        <p:txBody>
          <a:bodyPr>
            <a:normAutofit/>
          </a:bodyPr>
          <a:lstStyle>
            <a:lvl1pPr>
              <a:defRPr sz="2000" b="0">
                <a:solidFill>
                  <a:schemeClr val="bg2">
                    <a:lumMod val="50000"/>
                  </a:schemeClr>
                </a:solidFill>
                <a:latin typeface="Avenir Book" charset="0"/>
                <a:ea typeface="Avenir Book" charset="0"/>
                <a:cs typeface="Avenir Book" charset="0"/>
              </a:defRPr>
            </a:lvl1pPr>
          </a:lstStyle>
          <a:p>
            <a:pPr lvl="0"/>
            <a:r>
              <a:rPr lang="en-US" dirty="0" smtClean="0"/>
              <a:t>Click to edit Master text styles</a:t>
            </a:r>
            <a:endParaRPr lang="en-US" dirty="0"/>
          </a:p>
        </p:txBody>
      </p:sp>
      <p:sp>
        <p:nvSpPr>
          <p:cNvPr id="13" name="Text Placeholder 12"/>
          <p:cNvSpPr>
            <a:spLocks noGrp="1"/>
          </p:cNvSpPr>
          <p:nvPr>
            <p:ph type="body" sz="quarter" idx="14"/>
          </p:nvPr>
        </p:nvSpPr>
        <p:spPr>
          <a:xfrm>
            <a:off x="357051" y="1335177"/>
            <a:ext cx="4110037" cy="32623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Picture Placeholder 14"/>
          <p:cNvSpPr>
            <a:spLocks noGrp="1"/>
          </p:cNvSpPr>
          <p:nvPr>
            <p:ph type="pic" sz="quarter" idx="15"/>
          </p:nvPr>
        </p:nvSpPr>
        <p:spPr>
          <a:xfrm>
            <a:off x="4661807" y="1335177"/>
            <a:ext cx="4114800" cy="3262312"/>
          </a:xfrm>
        </p:spPr>
        <p:txBody>
          <a:bodyPr/>
          <a:lstStyle/>
          <a:p>
            <a:endParaRPr lang="en-US"/>
          </a:p>
        </p:txBody>
      </p:sp>
      <p:pic>
        <p:nvPicPr>
          <p:cNvPr id="3" name="Picture 2"/>
          <p:cNvPicPr>
            <a:picLocks noChangeAspect="1"/>
          </p:cNvPicPr>
          <p:nvPr userDrawn="1"/>
        </p:nvPicPr>
        <p:blipFill rotWithShape="1">
          <a:blip r:embed="rId2">
            <a:extLst>
              <a:ext uri="{28A0092B-C50C-407E-A947-70E740481C1C}">
                <a14:useLocalDpi xmlns:a14="http://schemas.microsoft.com/office/drawing/2010/main" val="0"/>
              </a:ext>
            </a:extLst>
          </a:blip>
          <a:srcRect l="7671" t="30010" r="7260" b="24354"/>
          <a:stretch/>
        </p:blipFill>
        <p:spPr>
          <a:xfrm>
            <a:off x="357051" y="4676099"/>
            <a:ext cx="1127342" cy="285357"/>
          </a:xfrm>
          <a:prstGeom prst="rect">
            <a:avLst/>
          </a:prstGeom>
        </p:spPr>
      </p:pic>
    </p:spTree>
    <p:extLst>
      <p:ext uri="{BB962C8B-B14F-4D97-AF65-F5344CB8AC3E}">
        <p14:creationId xmlns:p14="http://schemas.microsoft.com/office/powerpoint/2010/main" val="1178664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357051" y="273844"/>
            <a:ext cx="8419555" cy="361882"/>
          </a:xfrm>
          <a:prstGeom prst="rect">
            <a:avLst/>
          </a:prstGeo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6719207" y="4713677"/>
            <a:ext cx="2057400" cy="273844"/>
          </a:xfrm>
          <a:prstGeom prst="rect">
            <a:avLst/>
          </a:prstGeom>
        </p:spPr>
        <p:txBody>
          <a:bodyPr/>
          <a:lstStyle/>
          <a:p>
            <a:fld id="{D6117E1F-B682-4248-8111-8B7774B68B93}" type="slidenum">
              <a:rPr lang="en-US" smtClean="0"/>
              <a:pPr/>
              <a:t>‹#›</a:t>
            </a:fld>
            <a:r>
              <a:rPr lang="en-US" dirty="0" smtClean="0"/>
              <a:t> </a:t>
            </a:r>
            <a:endParaRPr lang="en-US" dirty="0"/>
          </a:p>
        </p:txBody>
      </p:sp>
      <p:sp>
        <p:nvSpPr>
          <p:cNvPr id="4" name="Text Placeholder 8"/>
          <p:cNvSpPr>
            <a:spLocks noGrp="1"/>
          </p:cNvSpPr>
          <p:nvPr>
            <p:ph type="body" sz="quarter" idx="13"/>
          </p:nvPr>
        </p:nvSpPr>
        <p:spPr>
          <a:xfrm>
            <a:off x="357187" y="635000"/>
            <a:ext cx="17247473" cy="366713"/>
          </a:xfrm>
        </p:spPr>
        <p:txBody>
          <a:bodyPr>
            <a:normAutofit/>
          </a:bodyPr>
          <a:lstStyle>
            <a:lvl1pPr>
              <a:defRPr sz="2000" b="0">
                <a:solidFill>
                  <a:schemeClr val="bg2">
                    <a:lumMod val="50000"/>
                  </a:schemeClr>
                </a:solidFill>
                <a:latin typeface="Avenir Book" charset="0"/>
                <a:ea typeface="Avenir Book" charset="0"/>
                <a:cs typeface="Avenir Book" charset="0"/>
              </a:defRPr>
            </a:lvl1pPr>
          </a:lstStyle>
          <a:p>
            <a:pPr lvl="0"/>
            <a:r>
              <a:rPr lang="en-US" dirty="0" smtClean="0"/>
              <a:t>Click to edit Master text styles</a:t>
            </a:r>
            <a:endParaRPr lang="en-US" dirty="0"/>
          </a:p>
        </p:txBody>
      </p:sp>
      <p:sp>
        <p:nvSpPr>
          <p:cNvPr id="5" name="Text Placeholder 12"/>
          <p:cNvSpPr>
            <a:spLocks noGrp="1"/>
          </p:cNvSpPr>
          <p:nvPr>
            <p:ph type="body" sz="quarter" idx="14"/>
          </p:nvPr>
        </p:nvSpPr>
        <p:spPr>
          <a:xfrm>
            <a:off x="357051" y="1335177"/>
            <a:ext cx="8419555" cy="32623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7671" t="30010" r="7260" b="24354"/>
          <a:stretch/>
        </p:blipFill>
        <p:spPr>
          <a:xfrm>
            <a:off x="357051" y="4676099"/>
            <a:ext cx="1127342" cy="285357"/>
          </a:xfrm>
          <a:prstGeom prst="rect">
            <a:avLst/>
          </a:prstGeom>
        </p:spPr>
      </p:pic>
    </p:spTree>
    <p:extLst>
      <p:ext uri="{BB962C8B-B14F-4D97-AF65-F5344CB8AC3E}">
        <p14:creationId xmlns:p14="http://schemas.microsoft.com/office/powerpoint/2010/main" val="1899423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Layout">
    <p:spTree>
      <p:nvGrpSpPr>
        <p:cNvPr id="1" name=""/>
        <p:cNvGrpSpPr/>
        <p:nvPr/>
      </p:nvGrpSpPr>
      <p:grpSpPr>
        <a:xfrm>
          <a:off x="0" y="0"/>
          <a:ext cx="0" cy="0"/>
          <a:chOff x="0" y="0"/>
          <a:chExt cx="0" cy="0"/>
        </a:xfrm>
      </p:grpSpPr>
      <p:sp>
        <p:nvSpPr>
          <p:cNvPr id="2" name="Title 1"/>
          <p:cNvSpPr>
            <a:spLocks noGrp="1"/>
          </p:cNvSpPr>
          <p:nvPr>
            <p:ph type="title"/>
          </p:nvPr>
        </p:nvSpPr>
        <p:spPr>
          <a:xfrm>
            <a:off x="357051" y="273844"/>
            <a:ext cx="8419555" cy="361882"/>
          </a:xfrm>
          <a:prstGeom prst="rect">
            <a:avLst/>
          </a:prstGeo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6719207" y="4713677"/>
            <a:ext cx="2057400" cy="273844"/>
          </a:xfrm>
          <a:prstGeom prst="rect">
            <a:avLst/>
          </a:prstGeom>
        </p:spPr>
        <p:txBody>
          <a:bodyPr/>
          <a:lstStyle/>
          <a:p>
            <a:fld id="{D6117E1F-B682-4248-8111-8B7774B68B93}" type="slidenum">
              <a:rPr lang="en-US" smtClean="0"/>
              <a:t>‹#›</a:t>
            </a:fld>
            <a:endParaRPr lang="en-US"/>
          </a:p>
        </p:txBody>
      </p:sp>
      <p:sp>
        <p:nvSpPr>
          <p:cNvPr id="5" name="Text Placeholder 8"/>
          <p:cNvSpPr>
            <a:spLocks noGrp="1"/>
          </p:cNvSpPr>
          <p:nvPr>
            <p:ph type="body" sz="quarter" idx="13"/>
          </p:nvPr>
        </p:nvSpPr>
        <p:spPr>
          <a:xfrm>
            <a:off x="357188" y="635000"/>
            <a:ext cx="8419418" cy="366713"/>
          </a:xfrm>
        </p:spPr>
        <p:txBody>
          <a:bodyPr>
            <a:normAutofit/>
          </a:bodyPr>
          <a:lstStyle>
            <a:lvl1pPr>
              <a:defRPr sz="2000" b="0">
                <a:solidFill>
                  <a:schemeClr val="bg2">
                    <a:lumMod val="50000"/>
                  </a:schemeClr>
                </a:solidFill>
                <a:latin typeface="Avenir Book" charset="0"/>
                <a:ea typeface="Avenir Book" charset="0"/>
                <a:cs typeface="Avenir Book" charset="0"/>
              </a:defRPr>
            </a:lvl1pPr>
          </a:lstStyle>
          <a:p>
            <a:pPr lvl="0"/>
            <a:r>
              <a:rPr lang="en-US" dirty="0" smtClean="0"/>
              <a:t>Click to edit Master text styles</a:t>
            </a:r>
            <a:endParaRPr lang="en-US" dirty="0"/>
          </a:p>
        </p:txBody>
      </p:sp>
      <p:sp>
        <p:nvSpPr>
          <p:cNvPr id="6" name="Picture Placeholder 14"/>
          <p:cNvSpPr>
            <a:spLocks noGrp="1"/>
          </p:cNvSpPr>
          <p:nvPr>
            <p:ph type="pic" sz="quarter" idx="15"/>
          </p:nvPr>
        </p:nvSpPr>
        <p:spPr>
          <a:xfrm>
            <a:off x="357051" y="1335177"/>
            <a:ext cx="8419556" cy="2705598"/>
          </a:xfrm>
        </p:spPr>
        <p:txBody>
          <a:bodyPr/>
          <a:lstStyle/>
          <a:p>
            <a:endParaRPr lang="en-US"/>
          </a:p>
        </p:txBody>
      </p:sp>
      <p:sp>
        <p:nvSpPr>
          <p:cNvPr id="8" name="Text Placeholder 7"/>
          <p:cNvSpPr>
            <a:spLocks noGrp="1"/>
          </p:cNvSpPr>
          <p:nvPr>
            <p:ph type="body" sz="quarter" idx="16"/>
          </p:nvPr>
        </p:nvSpPr>
        <p:spPr>
          <a:xfrm>
            <a:off x="357188" y="4118836"/>
            <a:ext cx="8420100" cy="434975"/>
          </a:xfrm>
        </p:spPr>
        <p:txBody>
          <a:bodyPr>
            <a:normAutofit/>
          </a:bodyPr>
          <a:lstStyle>
            <a:lvl1pPr>
              <a:defRPr sz="1200" b="0">
                <a:solidFill>
                  <a:schemeClr val="bg2">
                    <a:lumMod val="50000"/>
                  </a:schemeClr>
                </a:solidFill>
              </a:defRPr>
            </a:lvl1pPr>
          </a:lstStyle>
          <a:p>
            <a:pPr lvl="0"/>
            <a:r>
              <a:rPr lang="en-US" dirty="0" smtClean="0"/>
              <a:t>Click to edit Master text styles</a:t>
            </a:r>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7671" t="30010" r="7260" b="24354"/>
          <a:stretch/>
        </p:blipFill>
        <p:spPr>
          <a:xfrm>
            <a:off x="357051" y="4676099"/>
            <a:ext cx="1127342" cy="285357"/>
          </a:xfrm>
          <a:prstGeom prst="rect">
            <a:avLst/>
          </a:prstGeom>
        </p:spPr>
      </p:pic>
    </p:spTree>
    <p:extLst>
      <p:ext uri="{BB962C8B-B14F-4D97-AF65-F5344CB8AC3E}">
        <p14:creationId xmlns:p14="http://schemas.microsoft.com/office/powerpoint/2010/main" val="903541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357052" y="1260872"/>
            <a:ext cx="4075612" cy="617934"/>
          </a:xfrm>
        </p:spPr>
        <p:txBody>
          <a:bodyPr anchor="b">
            <a:normAutofit/>
          </a:bodyPr>
          <a:lstStyle>
            <a:lvl1pPr marL="0" indent="0">
              <a:buNone/>
              <a:defRPr sz="12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57051" y="1878806"/>
            <a:ext cx="4075613" cy="276344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59087" y="1260872"/>
            <a:ext cx="4117519" cy="617934"/>
          </a:xfrm>
        </p:spPr>
        <p:txBody>
          <a:bodyPr anchor="b">
            <a:normAutofit/>
          </a:bodyPr>
          <a:lstStyle>
            <a:lvl1pPr marL="0" indent="0">
              <a:buNone/>
              <a:defRPr sz="12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59087" y="1878806"/>
            <a:ext cx="411752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a:xfrm>
            <a:off x="6719207" y="4713677"/>
            <a:ext cx="2057400" cy="273844"/>
          </a:xfrm>
          <a:prstGeom prst="rect">
            <a:avLst/>
          </a:prstGeom>
        </p:spPr>
        <p:txBody>
          <a:bodyPr/>
          <a:lstStyle/>
          <a:p>
            <a:fld id="{D6117E1F-B682-4248-8111-8B7774B68B93}" type="slidenum">
              <a:rPr lang="en-US" smtClean="0"/>
              <a:t>‹#›</a:t>
            </a:fld>
            <a:endParaRPr lang="en-US"/>
          </a:p>
        </p:txBody>
      </p:sp>
      <p:sp>
        <p:nvSpPr>
          <p:cNvPr id="10" name="Title 1"/>
          <p:cNvSpPr>
            <a:spLocks noGrp="1"/>
          </p:cNvSpPr>
          <p:nvPr>
            <p:ph type="title"/>
          </p:nvPr>
        </p:nvSpPr>
        <p:spPr>
          <a:xfrm>
            <a:off x="357051" y="273844"/>
            <a:ext cx="8419555" cy="361882"/>
          </a:xfrm>
          <a:prstGeom prst="rect">
            <a:avLst/>
          </a:prstGeom>
        </p:spPr>
        <p:txBody>
          <a:bodyPr/>
          <a:lstStyle/>
          <a:p>
            <a:r>
              <a:rPr lang="en-US" smtClean="0"/>
              <a:t>Click to edit Master title style</a:t>
            </a:r>
            <a:endParaRPr lang="en-US" dirty="0"/>
          </a:p>
        </p:txBody>
      </p:sp>
      <p:sp>
        <p:nvSpPr>
          <p:cNvPr id="11" name="Text Placeholder 8"/>
          <p:cNvSpPr>
            <a:spLocks noGrp="1"/>
          </p:cNvSpPr>
          <p:nvPr>
            <p:ph type="body" sz="quarter" idx="13"/>
          </p:nvPr>
        </p:nvSpPr>
        <p:spPr>
          <a:xfrm>
            <a:off x="357188" y="635000"/>
            <a:ext cx="8419418" cy="366713"/>
          </a:xfrm>
        </p:spPr>
        <p:txBody>
          <a:bodyPr>
            <a:normAutofit/>
          </a:bodyPr>
          <a:lstStyle>
            <a:lvl1pPr>
              <a:defRPr sz="2000" b="0">
                <a:solidFill>
                  <a:schemeClr val="bg2">
                    <a:lumMod val="50000"/>
                  </a:schemeClr>
                </a:solidFill>
                <a:latin typeface="Avenir Book" charset="0"/>
                <a:ea typeface="Avenir Book" charset="0"/>
                <a:cs typeface="Avenir Book" charset="0"/>
              </a:defRPr>
            </a:lvl1pPr>
          </a:lstStyle>
          <a:p>
            <a:pPr lvl="0"/>
            <a:r>
              <a:rPr lang="en-US" dirty="0" smtClean="0"/>
              <a:t>Click to edit Master text styles</a:t>
            </a:r>
            <a:endParaRPr lang="en-US" dirty="0"/>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l="7671" t="30010" r="7260" b="24354"/>
          <a:stretch/>
        </p:blipFill>
        <p:spPr>
          <a:xfrm>
            <a:off x="357051" y="4701151"/>
            <a:ext cx="1127342" cy="285357"/>
          </a:xfrm>
          <a:prstGeom prst="rect">
            <a:avLst/>
          </a:prstGeom>
        </p:spPr>
      </p:pic>
    </p:spTree>
    <p:extLst>
      <p:ext uri="{BB962C8B-B14F-4D97-AF65-F5344CB8AC3E}">
        <p14:creationId xmlns:p14="http://schemas.microsoft.com/office/powerpoint/2010/main" val="1426637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Column Layout">
    <p:spTree>
      <p:nvGrpSpPr>
        <p:cNvPr id="1" name=""/>
        <p:cNvGrpSpPr/>
        <p:nvPr/>
      </p:nvGrpSpPr>
      <p:grpSpPr>
        <a:xfrm>
          <a:off x="0" y="0"/>
          <a:ext cx="0" cy="0"/>
          <a:chOff x="0" y="0"/>
          <a:chExt cx="0" cy="0"/>
        </a:xfrm>
      </p:grpSpPr>
      <p:sp>
        <p:nvSpPr>
          <p:cNvPr id="2" name="Title 1"/>
          <p:cNvSpPr>
            <a:spLocks noGrp="1"/>
          </p:cNvSpPr>
          <p:nvPr>
            <p:ph type="title"/>
          </p:nvPr>
        </p:nvSpPr>
        <p:spPr>
          <a:xfrm>
            <a:off x="357051" y="273844"/>
            <a:ext cx="8419555" cy="361882"/>
          </a:xfrm>
          <a:prstGeom prst="rect">
            <a:avLst/>
          </a:prstGeo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6719207" y="4713677"/>
            <a:ext cx="2057400" cy="273844"/>
          </a:xfrm>
          <a:prstGeom prst="rect">
            <a:avLst/>
          </a:prstGeom>
        </p:spPr>
        <p:txBody>
          <a:bodyPr/>
          <a:lstStyle/>
          <a:p>
            <a:fld id="{D6117E1F-B682-4248-8111-8B7774B68B93}" type="slidenum">
              <a:rPr lang="en-US" smtClean="0"/>
              <a:t>‹#›</a:t>
            </a:fld>
            <a:endParaRPr lang="en-US"/>
          </a:p>
        </p:txBody>
      </p:sp>
      <p:sp>
        <p:nvSpPr>
          <p:cNvPr id="4" name="Text Placeholder 2"/>
          <p:cNvSpPr>
            <a:spLocks noGrp="1"/>
          </p:cNvSpPr>
          <p:nvPr>
            <p:ph type="body" idx="1" hasCustomPrompt="1"/>
          </p:nvPr>
        </p:nvSpPr>
        <p:spPr>
          <a:xfrm>
            <a:off x="357051" y="1226036"/>
            <a:ext cx="2560321" cy="617934"/>
          </a:xfrm>
        </p:spPr>
        <p:txBody>
          <a:bodyPr anchor="b">
            <a:normAutofit/>
          </a:bodyPr>
          <a:lstStyle>
            <a:lvl1pPr marL="0" indent="0">
              <a:buNone/>
              <a:defRPr sz="12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5" name="Content Placeholder 3"/>
          <p:cNvSpPr>
            <a:spLocks noGrp="1"/>
          </p:cNvSpPr>
          <p:nvPr>
            <p:ph sz="half" idx="2"/>
          </p:nvPr>
        </p:nvSpPr>
        <p:spPr>
          <a:xfrm>
            <a:off x="357052" y="1843970"/>
            <a:ext cx="2560320" cy="276344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8"/>
          <p:cNvSpPr>
            <a:spLocks noGrp="1"/>
          </p:cNvSpPr>
          <p:nvPr>
            <p:ph type="body" sz="quarter" idx="13"/>
          </p:nvPr>
        </p:nvSpPr>
        <p:spPr>
          <a:xfrm>
            <a:off x="357188" y="635000"/>
            <a:ext cx="8419418" cy="366713"/>
          </a:xfrm>
        </p:spPr>
        <p:txBody>
          <a:bodyPr>
            <a:normAutofit/>
          </a:bodyPr>
          <a:lstStyle>
            <a:lvl1pPr>
              <a:defRPr sz="2000" b="0">
                <a:solidFill>
                  <a:schemeClr val="bg2">
                    <a:lumMod val="50000"/>
                  </a:schemeClr>
                </a:solidFill>
                <a:latin typeface="Avenir Book" charset="0"/>
                <a:ea typeface="Avenir Book" charset="0"/>
                <a:cs typeface="Avenir Book" charset="0"/>
              </a:defRPr>
            </a:lvl1pPr>
          </a:lstStyle>
          <a:p>
            <a:pPr lvl="0"/>
            <a:r>
              <a:rPr lang="en-US" dirty="0" smtClean="0"/>
              <a:t>Click to edit Master text styles</a:t>
            </a:r>
            <a:endParaRPr lang="en-US" dirty="0"/>
          </a:p>
        </p:txBody>
      </p:sp>
      <p:sp>
        <p:nvSpPr>
          <p:cNvPr id="13" name="Text Placeholder 2"/>
          <p:cNvSpPr>
            <a:spLocks noGrp="1"/>
          </p:cNvSpPr>
          <p:nvPr>
            <p:ph type="body" idx="14" hasCustomPrompt="1"/>
          </p:nvPr>
        </p:nvSpPr>
        <p:spPr>
          <a:xfrm>
            <a:off x="6217918" y="1226036"/>
            <a:ext cx="2558685" cy="617934"/>
          </a:xfrm>
        </p:spPr>
        <p:txBody>
          <a:bodyPr anchor="b">
            <a:normAutofit/>
          </a:bodyPr>
          <a:lstStyle>
            <a:lvl1pPr marL="0" indent="0">
              <a:buNone/>
              <a:defRPr sz="12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14" name="Content Placeholder 3"/>
          <p:cNvSpPr>
            <a:spLocks noGrp="1"/>
          </p:cNvSpPr>
          <p:nvPr>
            <p:ph sz="half" idx="15"/>
          </p:nvPr>
        </p:nvSpPr>
        <p:spPr>
          <a:xfrm>
            <a:off x="6217920" y="1843970"/>
            <a:ext cx="2558684" cy="276344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Text Placeholder 2"/>
          <p:cNvSpPr>
            <a:spLocks noGrp="1"/>
          </p:cNvSpPr>
          <p:nvPr>
            <p:ph type="body" idx="16" hasCustomPrompt="1"/>
          </p:nvPr>
        </p:nvSpPr>
        <p:spPr>
          <a:xfrm>
            <a:off x="3287074" y="1226036"/>
            <a:ext cx="2561139" cy="617934"/>
          </a:xfrm>
        </p:spPr>
        <p:txBody>
          <a:bodyPr anchor="b">
            <a:normAutofit/>
          </a:bodyPr>
          <a:lstStyle>
            <a:lvl1pPr marL="0" indent="0">
              <a:buNone/>
              <a:defRPr sz="12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16" name="Content Placeholder 3"/>
          <p:cNvSpPr>
            <a:spLocks noGrp="1"/>
          </p:cNvSpPr>
          <p:nvPr>
            <p:ph sz="half" idx="17"/>
          </p:nvPr>
        </p:nvSpPr>
        <p:spPr>
          <a:xfrm>
            <a:off x="3287076" y="1843970"/>
            <a:ext cx="2561138" cy="276344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7671" t="30010" r="7260" b="24354"/>
          <a:stretch/>
        </p:blipFill>
        <p:spPr>
          <a:xfrm>
            <a:off x="357051" y="4676099"/>
            <a:ext cx="1127342" cy="285357"/>
          </a:xfrm>
          <a:prstGeom prst="rect">
            <a:avLst/>
          </a:prstGeom>
        </p:spPr>
      </p:pic>
    </p:spTree>
    <p:extLst>
      <p:ext uri="{BB962C8B-B14F-4D97-AF65-F5344CB8AC3E}">
        <p14:creationId xmlns:p14="http://schemas.microsoft.com/office/powerpoint/2010/main" val="75888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719207" y="4713677"/>
            <a:ext cx="2057400" cy="273844"/>
          </a:xfrm>
          <a:prstGeom prst="rect">
            <a:avLst/>
          </a:prstGeom>
        </p:spPr>
        <p:txBody>
          <a:bodyPr/>
          <a:lstStyle/>
          <a:p>
            <a:fld id="{D6117E1F-B682-4248-8111-8B7774B68B93}" type="slidenum">
              <a:rPr lang="en-US" smtClean="0"/>
              <a:t>‹#›</a:t>
            </a:fld>
            <a:endParaRPr lang="en-US"/>
          </a:p>
        </p:txBody>
      </p:sp>
      <p:sp>
        <p:nvSpPr>
          <p:cNvPr id="6" name="Title 1"/>
          <p:cNvSpPr>
            <a:spLocks noGrp="1"/>
          </p:cNvSpPr>
          <p:nvPr>
            <p:ph type="title"/>
          </p:nvPr>
        </p:nvSpPr>
        <p:spPr>
          <a:xfrm>
            <a:off x="357051" y="273844"/>
            <a:ext cx="8419555" cy="361882"/>
          </a:xfrm>
          <a:prstGeom prst="rect">
            <a:avLst/>
          </a:prstGeom>
        </p:spPr>
        <p:txBody>
          <a:bodyPr/>
          <a:lstStyle/>
          <a:p>
            <a:r>
              <a:rPr lang="en-US" smtClean="0"/>
              <a:t>Click to edit Master title style</a:t>
            </a:r>
            <a:endParaRPr lang="en-US" dirty="0"/>
          </a:p>
        </p:txBody>
      </p:sp>
      <p:sp>
        <p:nvSpPr>
          <p:cNvPr id="7" name="Text Placeholder 8"/>
          <p:cNvSpPr>
            <a:spLocks noGrp="1"/>
          </p:cNvSpPr>
          <p:nvPr>
            <p:ph type="body" sz="quarter" idx="13"/>
          </p:nvPr>
        </p:nvSpPr>
        <p:spPr>
          <a:xfrm>
            <a:off x="357188" y="635000"/>
            <a:ext cx="8419418" cy="366713"/>
          </a:xfrm>
        </p:spPr>
        <p:txBody>
          <a:bodyPr>
            <a:normAutofit/>
          </a:bodyPr>
          <a:lstStyle>
            <a:lvl1pPr>
              <a:defRPr sz="2000" b="0">
                <a:solidFill>
                  <a:schemeClr val="bg2">
                    <a:lumMod val="50000"/>
                  </a:schemeClr>
                </a:solidFill>
                <a:latin typeface="Avenir Book" charset="0"/>
                <a:ea typeface="Avenir Book" charset="0"/>
                <a:cs typeface="Avenir Book" charset="0"/>
              </a:defRPr>
            </a:lvl1pPr>
          </a:lstStyle>
          <a:p>
            <a:pPr lvl="0"/>
            <a:r>
              <a:rPr lang="en-US" dirty="0" smtClean="0"/>
              <a:t>Click to edit Master text styles</a:t>
            </a:r>
            <a:endParaRPr lang="en-US" dirty="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7671" t="30010" r="7260" b="24354"/>
          <a:stretch/>
        </p:blipFill>
        <p:spPr>
          <a:xfrm>
            <a:off x="357051" y="4676099"/>
            <a:ext cx="1127342" cy="285357"/>
          </a:xfrm>
          <a:prstGeom prst="rect">
            <a:avLst/>
          </a:prstGeom>
        </p:spPr>
      </p:pic>
    </p:spTree>
    <p:extLst>
      <p:ext uri="{BB962C8B-B14F-4D97-AF65-F5344CB8AC3E}">
        <p14:creationId xmlns:p14="http://schemas.microsoft.com/office/powerpoint/2010/main" val="846854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719207" y="4713677"/>
            <a:ext cx="2057400" cy="273844"/>
          </a:xfrm>
          <a:prstGeom prst="rect">
            <a:avLst/>
          </a:prstGeom>
        </p:spPr>
        <p:txBody>
          <a:bodyPr/>
          <a:lstStyle/>
          <a:p>
            <a:fld id="{D6117E1F-B682-4248-8111-8B7774B68B93}" type="slidenum">
              <a:rPr lang="en-US" smtClean="0"/>
              <a:t>‹#›</a:t>
            </a:fld>
            <a:endParaRPr lang="en-US"/>
          </a:p>
        </p:txBody>
      </p:sp>
      <p:sp>
        <p:nvSpPr>
          <p:cNvPr id="5" name="Title 1"/>
          <p:cNvSpPr>
            <a:spLocks noGrp="1"/>
          </p:cNvSpPr>
          <p:nvPr>
            <p:ph type="title"/>
          </p:nvPr>
        </p:nvSpPr>
        <p:spPr>
          <a:xfrm>
            <a:off x="357051" y="273844"/>
            <a:ext cx="8419555" cy="361882"/>
          </a:xfrm>
          <a:prstGeom prst="rect">
            <a:avLst/>
          </a:prstGeom>
        </p:spPr>
        <p:txBody>
          <a:bodyPr/>
          <a:lstStyle/>
          <a:p>
            <a:r>
              <a:rPr lang="en-US" smtClean="0"/>
              <a:t>Click to edit Master title style</a:t>
            </a:r>
            <a:endParaRPr lang="en-US" dirty="0"/>
          </a:p>
        </p:txBody>
      </p:sp>
      <p:sp>
        <p:nvSpPr>
          <p:cNvPr id="6" name="Text Placeholder 8"/>
          <p:cNvSpPr>
            <a:spLocks noGrp="1"/>
          </p:cNvSpPr>
          <p:nvPr>
            <p:ph type="body" sz="quarter" idx="13"/>
          </p:nvPr>
        </p:nvSpPr>
        <p:spPr>
          <a:xfrm>
            <a:off x="357188" y="635000"/>
            <a:ext cx="8419418" cy="366713"/>
          </a:xfrm>
        </p:spPr>
        <p:txBody>
          <a:bodyPr>
            <a:normAutofit/>
          </a:bodyPr>
          <a:lstStyle>
            <a:lvl1pPr>
              <a:defRPr sz="2000" b="0">
                <a:solidFill>
                  <a:schemeClr val="bg2">
                    <a:lumMod val="50000"/>
                  </a:schemeClr>
                </a:solidFill>
                <a:latin typeface="Avenir Book" charset="0"/>
                <a:ea typeface="Avenir Book" charset="0"/>
                <a:cs typeface="Avenir Book" charset="0"/>
              </a:defRPr>
            </a:lvl1pPr>
          </a:lstStyle>
          <a:p>
            <a:pPr lvl="0"/>
            <a:r>
              <a:rPr lang="en-US" dirty="0" smtClean="0"/>
              <a:t>Click to edit Master text styles</a:t>
            </a:r>
            <a:endParaRPr lang="en-US" dirty="0"/>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7671" t="30010" r="7260" b="24354"/>
          <a:stretch/>
        </p:blipFill>
        <p:spPr>
          <a:xfrm>
            <a:off x="357051" y="4676099"/>
            <a:ext cx="1127342" cy="285357"/>
          </a:xfrm>
          <a:prstGeom prst="rect">
            <a:avLst/>
          </a:prstGeom>
        </p:spPr>
      </p:pic>
    </p:spTree>
    <p:extLst>
      <p:ext uri="{BB962C8B-B14F-4D97-AF65-F5344CB8AC3E}">
        <p14:creationId xmlns:p14="http://schemas.microsoft.com/office/powerpoint/2010/main" val="17137722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ectangle 13"/>
          <p:cNvSpPr/>
          <p:nvPr userDrawn="1"/>
        </p:nvSpPr>
        <p:spPr>
          <a:xfrm flipV="1">
            <a:off x="0" y="5009238"/>
            <a:ext cx="9144000" cy="94074"/>
          </a:xfrm>
          <a:prstGeom prst="rect">
            <a:avLst/>
          </a:prstGeom>
          <a:solidFill>
            <a:srgbClr val="307FA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357051" y="1334383"/>
            <a:ext cx="8419555" cy="326350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flipV="1">
            <a:off x="0" y="5068476"/>
            <a:ext cx="9144000" cy="94074"/>
          </a:xfrm>
          <a:prstGeom prst="rect">
            <a:avLst/>
          </a:prstGeom>
          <a:solidFill>
            <a:srgbClr val="2F384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Slide Number Placeholder 6"/>
          <p:cNvSpPr>
            <a:spLocks noGrp="1"/>
          </p:cNvSpPr>
          <p:nvPr>
            <p:ph type="sldNum" sz="quarter" idx="4"/>
          </p:nvPr>
        </p:nvSpPr>
        <p:spPr>
          <a:xfrm>
            <a:off x="6719207" y="4713677"/>
            <a:ext cx="2057400" cy="273844"/>
          </a:xfrm>
          <a:prstGeom prst="rect">
            <a:avLst/>
          </a:prstGeom>
        </p:spPr>
        <p:txBody>
          <a:bodyPr/>
          <a:lstStyle>
            <a:lvl1pPr algn="r">
              <a:defRPr sz="1000" b="0" i="0">
                <a:solidFill>
                  <a:schemeClr val="bg1">
                    <a:lumMod val="50000"/>
                  </a:schemeClr>
                </a:solidFill>
                <a:latin typeface="Arial" charset="0"/>
                <a:ea typeface="Arial" charset="0"/>
                <a:cs typeface="Arial" charset="0"/>
              </a:defRPr>
            </a:lvl1pPr>
          </a:lstStyle>
          <a:p>
            <a:fld id="{D6117E1F-B682-4248-8111-8B7774B68B93}" type="slidenum">
              <a:rPr lang="en-US" smtClean="0"/>
              <a:pPr/>
              <a:t>‹#›</a:t>
            </a:fld>
            <a:endParaRPr lang="en-US" dirty="0"/>
          </a:p>
        </p:txBody>
      </p:sp>
    </p:spTree>
    <p:extLst>
      <p:ext uri="{BB962C8B-B14F-4D97-AF65-F5344CB8AC3E}">
        <p14:creationId xmlns:p14="http://schemas.microsoft.com/office/powerpoint/2010/main" val="876292722"/>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71" r:id="rId4"/>
    <p:sldLayoutId id="2147483670" r:id="rId5"/>
    <p:sldLayoutId id="2147483665" r:id="rId6"/>
    <p:sldLayoutId id="2147483669" r:id="rId7"/>
    <p:sldLayoutId id="2147483666" r:id="rId8"/>
    <p:sldLayoutId id="2147483667" r:id="rId9"/>
    <p:sldLayoutId id="2147483672" r:id="rId10"/>
  </p:sldLayoutIdLst>
  <p:txStyles>
    <p:titleStyle>
      <a:lvl1pPr algn="l" defTabSz="685800" rtl="0" eaLnBrk="1" latinLnBrk="0" hangingPunct="1">
        <a:lnSpc>
          <a:spcPct val="90000"/>
        </a:lnSpc>
        <a:spcBef>
          <a:spcPct val="0"/>
        </a:spcBef>
        <a:buNone/>
        <a:defRPr sz="2500" b="0" i="0" kern="1200">
          <a:solidFill>
            <a:srgbClr val="307FAE"/>
          </a:solidFill>
          <a:latin typeface="Avenir Book" charset="0"/>
          <a:ea typeface="Avenir Book" charset="0"/>
          <a:cs typeface="Avenir Book" charset="0"/>
        </a:defRPr>
      </a:lvl1pPr>
    </p:titleStyle>
    <p:bodyStyle>
      <a:lvl1pPr marL="0" indent="0" algn="l" defTabSz="685800" rtl="0" eaLnBrk="1" latinLnBrk="0" hangingPunct="1">
        <a:lnSpc>
          <a:spcPct val="90000"/>
        </a:lnSpc>
        <a:spcBef>
          <a:spcPts val="750"/>
        </a:spcBef>
        <a:buFont typeface="Arial" panose="020B0604020202020204" pitchFamily="34" charset="0"/>
        <a:buNone/>
        <a:defRPr sz="1400" b="1" i="0" kern="1200">
          <a:solidFill>
            <a:srgbClr val="307FAE"/>
          </a:solidFill>
          <a:latin typeface="Arial" charset="0"/>
          <a:ea typeface="Arial" charset="0"/>
          <a:cs typeface="Arial" charset="0"/>
        </a:defRPr>
      </a:lvl1pPr>
      <a:lvl2pPr marL="342900" indent="0" algn="l" defTabSz="685800" rtl="0" eaLnBrk="1" latinLnBrk="0" hangingPunct="1">
        <a:lnSpc>
          <a:spcPct val="90000"/>
        </a:lnSpc>
        <a:spcBef>
          <a:spcPts val="375"/>
        </a:spcBef>
        <a:buFont typeface="Arial" panose="020B0604020202020204" pitchFamily="34" charset="0"/>
        <a:buNone/>
        <a:defRPr sz="1400" b="0" i="0" kern="1200">
          <a:solidFill>
            <a:schemeClr val="bg2">
              <a:lumMod val="50000"/>
            </a:schemeClr>
          </a:solidFill>
          <a:latin typeface="Arial" charset="0"/>
          <a:ea typeface="Arial" charset="0"/>
          <a:cs typeface="Arial" charset="0"/>
        </a:defRPr>
      </a:lvl2pPr>
      <a:lvl3pPr marL="857250" indent="-171450" algn="l" defTabSz="685800" rtl="0" eaLnBrk="1" latinLnBrk="0" hangingPunct="1">
        <a:lnSpc>
          <a:spcPct val="90000"/>
        </a:lnSpc>
        <a:spcBef>
          <a:spcPts val="375"/>
        </a:spcBef>
        <a:buClr>
          <a:srgbClr val="307FAE"/>
        </a:buClr>
        <a:buSzPct val="80000"/>
        <a:buFont typeface="LucidaGrande" charset="0"/>
        <a:buChar char="►"/>
        <a:defRPr sz="1400" b="0" i="0" kern="1200">
          <a:solidFill>
            <a:schemeClr val="bg2">
              <a:lumMod val="50000"/>
            </a:schemeClr>
          </a:solidFill>
          <a:latin typeface="Arial" charset="0"/>
          <a:ea typeface="Arial" charset="0"/>
          <a:cs typeface="Arial" charset="0"/>
        </a:defRPr>
      </a:lvl3pPr>
      <a:lvl4pPr marL="1200150" indent="-171450" algn="l" defTabSz="685800" rtl="0" eaLnBrk="1" latinLnBrk="0" hangingPunct="1">
        <a:lnSpc>
          <a:spcPct val="90000"/>
        </a:lnSpc>
        <a:spcBef>
          <a:spcPts val="375"/>
        </a:spcBef>
        <a:buClr>
          <a:srgbClr val="307FAE"/>
        </a:buClr>
        <a:buSzPct val="80000"/>
        <a:buFont typeface="LucidaGrande" charset="0"/>
        <a:buChar char="►"/>
        <a:defRPr sz="1200" b="0" i="0" kern="1200">
          <a:solidFill>
            <a:schemeClr val="bg2">
              <a:lumMod val="50000"/>
            </a:schemeClr>
          </a:solidFill>
          <a:latin typeface="Arial" charset="0"/>
          <a:ea typeface="Arial" charset="0"/>
          <a:cs typeface="Arial" charset="0"/>
        </a:defRPr>
      </a:lvl4pPr>
      <a:lvl5pPr marL="1543050" indent="-171450" algn="l" defTabSz="685800" rtl="0" eaLnBrk="1" latinLnBrk="0" hangingPunct="1">
        <a:lnSpc>
          <a:spcPct val="90000"/>
        </a:lnSpc>
        <a:spcBef>
          <a:spcPts val="375"/>
        </a:spcBef>
        <a:buClr>
          <a:srgbClr val="307FAE"/>
        </a:buClr>
        <a:buSzPct val="80000"/>
        <a:buFont typeface="LucidaGrande" charset="0"/>
        <a:buChar char="►"/>
        <a:defRPr sz="1200" b="0" i="0" kern="1200">
          <a:solidFill>
            <a:schemeClr val="bg2">
              <a:lumMod val="50000"/>
            </a:schemeClr>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product-help.interfolio.com/" TargetMode="External"/><Relationship Id="rId4" Type="http://schemas.openxmlformats.org/officeDocument/2006/relationships/hyperlink" Target="mailto:help@interfolio.com" TargetMode="External"/><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209800" y="3224044"/>
            <a:ext cx="6385560" cy="470132"/>
          </a:xfrm>
        </p:spPr>
        <p:txBody>
          <a:bodyPr>
            <a:normAutofit fontScale="85000" lnSpcReduction="10000"/>
          </a:bodyPr>
          <a:lstStyle/>
          <a:p>
            <a:r>
              <a:rPr lang="en-US" dirty="0" smtClean="0"/>
              <a:t>Committee Manager Training: Department Chairs &amp; Deans</a:t>
            </a:r>
            <a:endParaRPr lang="en-US" dirty="0"/>
          </a:p>
        </p:txBody>
      </p:sp>
      <p:sp>
        <p:nvSpPr>
          <p:cNvPr id="4" name="Title 3"/>
          <p:cNvSpPr>
            <a:spLocks noGrp="1"/>
          </p:cNvSpPr>
          <p:nvPr>
            <p:ph type="ctrTitle"/>
          </p:nvPr>
        </p:nvSpPr>
        <p:spPr/>
        <p:txBody>
          <a:bodyPr>
            <a:normAutofit fontScale="90000"/>
          </a:bodyPr>
          <a:lstStyle/>
          <a:p>
            <a:r>
              <a:rPr lang="en-US" dirty="0" smtClean="0"/>
              <a:t>Review, Promotion &amp; Tenure</a:t>
            </a:r>
            <a:endParaRPr lang="en-US" dirty="0"/>
          </a:p>
        </p:txBody>
      </p:sp>
    </p:spTree>
    <p:extLst>
      <p:ext uri="{BB962C8B-B14F-4D97-AF65-F5344CB8AC3E}">
        <p14:creationId xmlns:p14="http://schemas.microsoft.com/office/powerpoint/2010/main" val="592412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Today’s Training Objectives</a:t>
            </a:r>
            <a:endParaRPr lang="en-US" sz="3200" dirty="0"/>
          </a:p>
        </p:txBody>
      </p:sp>
      <p:sp>
        <p:nvSpPr>
          <p:cNvPr id="4" name="Text Placeholder 3"/>
          <p:cNvSpPr>
            <a:spLocks noGrp="1"/>
          </p:cNvSpPr>
          <p:nvPr>
            <p:ph type="body" sz="quarter" idx="14"/>
          </p:nvPr>
        </p:nvSpPr>
        <p:spPr>
          <a:xfrm>
            <a:off x="236693" y="1024128"/>
            <a:ext cx="8816258" cy="3625401"/>
          </a:xfrm>
        </p:spPr>
        <p:txBody>
          <a:bodyPr numCol="2">
            <a:normAutofit/>
          </a:bodyPr>
          <a:lstStyle/>
          <a:p>
            <a:r>
              <a:rPr lang="en-US" sz="2400" dirty="0" smtClean="0">
                <a:latin typeface="Avenir Book" charset="0"/>
                <a:ea typeface="Avenir Book" charset="0"/>
                <a:cs typeface="Avenir Book" charset="0"/>
              </a:rPr>
              <a:t>Interfolio Overview</a:t>
            </a:r>
          </a:p>
          <a:p>
            <a:pPr marL="628650" lvl="1" indent="-285750">
              <a:buFont typeface="Arial" charset="0"/>
              <a:buChar char="•"/>
            </a:pPr>
            <a:r>
              <a:rPr lang="en-US" sz="2400" dirty="0">
                <a:latin typeface="Avenir Book" charset="0"/>
                <a:ea typeface="Avenir Book" charset="0"/>
                <a:cs typeface="Avenir Book" charset="0"/>
              </a:rPr>
              <a:t>Important Terms</a:t>
            </a:r>
          </a:p>
          <a:p>
            <a:pPr marL="628650" lvl="1" indent="-285750">
              <a:buFont typeface="Arial" charset="0"/>
              <a:buChar char="•"/>
            </a:pPr>
            <a:r>
              <a:rPr lang="en-US" sz="2400" dirty="0">
                <a:latin typeface="Avenir Book" charset="0"/>
                <a:ea typeface="Avenir Book" charset="0"/>
                <a:cs typeface="Avenir Book" charset="0"/>
              </a:rPr>
              <a:t>User </a:t>
            </a:r>
            <a:r>
              <a:rPr lang="en-US" sz="2400" dirty="0" smtClean="0">
                <a:latin typeface="Avenir Book" charset="0"/>
                <a:ea typeface="Avenir Book" charset="0"/>
                <a:cs typeface="Avenir Book" charset="0"/>
              </a:rPr>
              <a:t>Roles</a:t>
            </a:r>
            <a:endParaRPr lang="en-US" sz="2400" dirty="0">
              <a:latin typeface="Avenir Book" charset="0"/>
              <a:ea typeface="Avenir Book" charset="0"/>
              <a:cs typeface="Avenir Book" charset="0"/>
            </a:endParaRPr>
          </a:p>
          <a:p>
            <a:r>
              <a:rPr lang="en-US" sz="2400" dirty="0" smtClean="0">
                <a:latin typeface="Avenir Book" charset="0"/>
                <a:ea typeface="Avenir Book" charset="0"/>
                <a:cs typeface="Avenir Book" charset="0"/>
              </a:rPr>
              <a:t>Candidate Experience</a:t>
            </a:r>
            <a:endParaRPr lang="en-US" sz="2400" dirty="0" smtClean="0">
              <a:latin typeface="Avenir Book" charset="0"/>
              <a:ea typeface="Avenir Book" charset="0"/>
              <a:cs typeface="Avenir Book" charset="0"/>
            </a:endParaRPr>
          </a:p>
          <a:p>
            <a:pPr marL="628650" lvl="1" indent="-285750">
              <a:buFont typeface="Arial" charset="0"/>
              <a:buChar char="•"/>
            </a:pPr>
            <a:r>
              <a:rPr lang="en-US" sz="2400" dirty="0" smtClean="0">
                <a:latin typeface="Avenir Book" charset="0"/>
                <a:ea typeface="Avenir Book" charset="0"/>
                <a:cs typeface="Avenir Book" charset="0"/>
              </a:rPr>
              <a:t>Add Materials </a:t>
            </a:r>
          </a:p>
          <a:p>
            <a:pPr marL="628650" lvl="1" indent="-285750">
              <a:buFont typeface="Arial" charset="0"/>
              <a:buChar char="•"/>
            </a:pPr>
            <a:r>
              <a:rPr lang="en-US" sz="2400" dirty="0" smtClean="0">
                <a:latin typeface="Avenir Book" charset="0"/>
                <a:ea typeface="Avenir Book" charset="0"/>
                <a:cs typeface="Avenir Book" charset="0"/>
              </a:rPr>
              <a:t>Submit Packet</a:t>
            </a:r>
          </a:p>
          <a:p>
            <a:pPr marL="628650" lvl="1" indent="-285750">
              <a:buFont typeface="Arial" charset="0"/>
              <a:buChar char="•"/>
            </a:pPr>
            <a:r>
              <a:rPr lang="en-US" sz="2400" dirty="0" smtClean="0">
                <a:latin typeface="Avenir Book" charset="0"/>
                <a:ea typeface="Avenir Book" charset="0"/>
                <a:cs typeface="Avenir Book" charset="0"/>
              </a:rPr>
              <a:t>Dossier </a:t>
            </a:r>
          </a:p>
          <a:p>
            <a:pPr marL="628650" lvl="1" indent="-285750">
              <a:buFont typeface="Arial" charset="0"/>
              <a:buChar char="•"/>
            </a:pPr>
            <a:endParaRPr lang="en-US" sz="2400" dirty="0">
              <a:latin typeface="Avenir Book" charset="0"/>
              <a:ea typeface="Avenir Book" charset="0"/>
              <a:cs typeface="Avenir Book" charset="0"/>
            </a:endParaRPr>
          </a:p>
          <a:p>
            <a:pPr marL="628650" lvl="1" indent="-285750">
              <a:buFont typeface="Arial" charset="0"/>
              <a:buChar char="•"/>
            </a:pPr>
            <a:endParaRPr lang="en-US" sz="2400" dirty="0">
              <a:latin typeface="Avenir Book" charset="0"/>
              <a:ea typeface="Avenir Book" charset="0"/>
              <a:cs typeface="Avenir Book" charset="0"/>
            </a:endParaRPr>
          </a:p>
          <a:p>
            <a:r>
              <a:rPr lang="en-US" sz="2400" dirty="0" smtClean="0">
                <a:latin typeface="Avenir Book" charset="0"/>
                <a:ea typeface="Avenir Book" charset="0"/>
                <a:cs typeface="Avenir Book" charset="0"/>
              </a:rPr>
              <a:t>Manage Cases</a:t>
            </a:r>
            <a:endParaRPr lang="en-US" sz="2400" dirty="0">
              <a:latin typeface="Avenir Book" charset="0"/>
              <a:ea typeface="Avenir Book" charset="0"/>
              <a:cs typeface="Avenir Book" charset="0"/>
            </a:endParaRPr>
          </a:p>
          <a:p>
            <a:pPr marL="628650" lvl="1" indent="-285750">
              <a:buFont typeface="Arial" charset="0"/>
              <a:buChar char="•"/>
            </a:pPr>
            <a:r>
              <a:rPr lang="en-US" sz="2400" dirty="0">
                <a:latin typeface="Avenir Book" charset="0"/>
                <a:ea typeface="Avenir Book" charset="0"/>
                <a:cs typeface="Avenir Book" charset="0"/>
              </a:rPr>
              <a:t>Review Case Materials</a:t>
            </a:r>
          </a:p>
          <a:p>
            <a:pPr marL="628650" lvl="1" indent="-285750">
              <a:buFont typeface="Arial" charset="0"/>
              <a:buChar char="•"/>
            </a:pPr>
            <a:r>
              <a:rPr lang="en-US" sz="2400" dirty="0">
                <a:latin typeface="Avenir Book" charset="0"/>
                <a:ea typeface="Avenir Book" charset="0"/>
                <a:cs typeface="Avenir Book" charset="0"/>
              </a:rPr>
              <a:t>Upload Committee Files</a:t>
            </a:r>
          </a:p>
          <a:p>
            <a:pPr marL="628650" lvl="1" indent="-285750">
              <a:buFont typeface="Arial" charset="0"/>
              <a:buChar char="•"/>
            </a:pPr>
            <a:r>
              <a:rPr lang="en-US" sz="2400" dirty="0" smtClean="0">
                <a:latin typeface="Avenir Book" charset="0"/>
                <a:ea typeface="Avenir Book" charset="0"/>
                <a:cs typeface="Avenir Book" charset="0"/>
              </a:rPr>
              <a:t>Committee Communications</a:t>
            </a:r>
          </a:p>
          <a:p>
            <a:r>
              <a:rPr lang="en-US" sz="2400" dirty="0" smtClean="0">
                <a:latin typeface="Avenir Book" charset="0"/>
                <a:ea typeface="Avenir Book" charset="0"/>
                <a:cs typeface="Avenir Book" charset="0"/>
              </a:rPr>
              <a:t>How to Find Support</a:t>
            </a:r>
            <a:endParaRPr lang="en-US" sz="2400" dirty="0">
              <a:latin typeface="Avenir Book" charset="0"/>
              <a:ea typeface="Avenir Book" charset="0"/>
              <a:cs typeface="Avenir Book" charset="0"/>
            </a:endParaRPr>
          </a:p>
          <a:p>
            <a:pPr marL="628650" lvl="1" indent="-285750">
              <a:buFont typeface="Arial" charset="0"/>
              <a:buChar char="•"/>
            </a:pPr>
            <a:endParaRPr lang="en-US" sz="1600" dirty="0"/>
          </a:p>
          <a:p>
            <a:pPr marL="285750" indent="-285750">
              <a:buFont typeface="Arial" charset="0"/>
              <a:buChar char="•"/>
            </a:pPr>
            <a:endParaRPr lang="en-US" sz="1600" dirty="0" smtClean="0"/>
          </a:p>
          <a:p>
            <a:endParaRPr lang="en-US" sz="1600" dirty="0" smtClean="0"/>
          </a:p>
        </p:txBody>
      </p:sp>
    </p:spTree>
    <p:extLst>
      <p:ext uri="{BB962C8B-B14F-4D97-AF65-F5344CB8AC3E}">
        <p14:creationId xmlns:p14="http://schemas.microsoft.com/office/powerpoint/2010/main" val="1323034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How to log in:</a:t>
            </a:r>
            <a:endParaRPr lang="en-US" sz="2800" b="1" dirty="0"/>
          </a:p>
        </p:txBody>
      </p:sp>
      <p:sp>
        <p:nvSpPr>
          <p:cNvPr id="4" name="Text Placeholder 3"/>
          <p:cNvSpPr>
            <a:spLocks noGrp="1"/>
          </p:cNvSpPr>
          <p:nvPr>
            <p:ph type="body" sz="quarter" idx="14"/>
          </p:nvPr>
        </p:nvSpPr>
        <p:spPr>
          <a:xfrm>
            <a:off x="552261" y="759467"/>
            <a:ext cx="8591739" cy="3262312"/>
          </a:xfrm>
        </p:spPr>
        <p:txBody>
          <a:bodyPr/>
          <a:lstStyle/>
          <a:p>
            <a:pPr marL="285750" indent="-285750">
              <a:buFont typeface="Arial" charset="0"/>
              <a:buChar char="•"/>
            </a:pPr>
            <a:r>
              <a:rPr lang="en-US" sz="2000" dirty="0" smtClean="0">
                <a:latin typeface="Avenir Book" charset="0"/>
                <a:ea typeface="Avenir Book" charset="0"/>
                <a:cs typeface="Avenir Book" charset="0"/>
              </a:rPr>
              <a:t>Go to </a:t>
            </a:r>
            <a:r>
              <a:rPr lang="en-US" sz="2000" dirty="0" err="1" smtClean="0">
                <a:latin typeface="Avenir Book" charset="0"/>
                <a:ea typeface="Avenir Book" charset="0"/>
                <a:cs typeface="Avenir Book" charset="0"/>
              </a:rPr>
              <a:t>account.interfolio.com</a:t>
            </a:r>
            <a:endParaRPr lang="en-US" sz="2000" dirty="0" smtClean="0">
              <a:latin typeface="Avenir Book" charset="0"/>
              <a:ea typeface="Avenir Book" charset="0"/>
              <a:cs typeface="Avenir Book" charset="0"/>
            </a:endParaRPr>
          </a:p>
          <a:p>
            <a:pPr marL="285750" indent="-285750">
              <a:buFont typeface="Arial" charset="0"/>
              <a:buChar char="•"/>
            </a:pPr>
            <a:r>
              <a:rPr lang="en-US" sz="2000" dirty="0" smtClean="0">
                <a:latin typeface="Avenir Book" charset="0"/>
                <a:ea typeface="Avenir Book" charset="0"/>
                <a:cs typeface="Avenir Book" charset="0"/>
              </a:rPr>
              <a:t>Enter in your URI email address and password</a:t>
            </a:r>
          </a:p>
          <a:p>
            <a:pPr marL="628650" lvl="1" indent="-285750">
              <a:buFont typeface="Arial" charset="0"/>
              <a:buChar char="•"/>
            </a:pPr>
            <a:r>
              <a:rPr lang="en-US" sz="2000" dirty="0" smtClean="0">
                <a:latin typeface="Avenir Book" charset="0"/>
                <a:ea typeface="Avenir Book" charset="0"/>
                <a:cs typeface="Avenir Book" charset="0"/>
              </a:rPr>
              <a:t>*If you have not created a password, click “Forgot your password?”</a:t>
            </a:r>
            <a:endParaRPr lang="en-US" sz="2000" dirty="0" smtClean="0">
              <a:latin typeface="Avenir Book" charset="0"/>
              <a:ea typeface="Avenir Book" charset="0"/>
              <a:cs typeface="Avenir Book" charset="0"/>
            </a:endParaRPr>
          </a:p>
          <a:p>
            <a:pPr marL="285750" indent="-285750">
              <a:buFont typeface="Arial" charset="0"/>
              <a:buChar char="•"/>
            </a:pPr>
            <a:endParaRPr lang="en-US" sz="2800" dirty="0" smtClean="0">
              <a:latin typeface="Avenir Book" charset="0"/>
              <a:ea typeface="Avenir Book" charset="0"/>
              <a:cs typeface="Avenir Book" charset="0"/>
            </a:endParaRPr>
          </a:p>
          <a:p>
            <a:pPr marL="285750" indent="-285750">
              <a:buFont typeface="Arial" charset="0"/>
              <a:buChar char="•"/>
            </a:pPr>
            <a:endParaRPr lang="en-US" sz="2800" dirty="0" smtClean="0">
              <a:latin typeface="Avenir Book" charset="0"/>
              <a:ea typeface="Avenir Book" charset="0"/>
              <a:cs typeface="Avenir Book" charset="0"/>
            </a:endParaRPr>
          </a:p>
          <a:p>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2783" y="1823694"/>
            <a:ext cx="4124231" cy="3138736"/>
          </a:xfrm>
          <a:prstGeom prst="rect">
            <a:avLst/>
          </a:prstGeom>
        </p:spPr>
      </p:pic>
    </p:spTree>
    <p:extLst>
      <p:ext uri="{BB962C8B-B14F-4D97-AF65-F5344CB8AC3E}">
        <p14:creationId xmlns:p14="http://schemas.microsoft.com/office/powerpoint/2010/main" val="1446020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59" y="105678"/>
            <a:ext cx="8419555" cy="361882"/>
          </a:xfrm>
        </p:spPr>
        <p:txBody>
          <a:bodyPr/>
          <a:lstStyle/>
          <a:p>
            <a:r>
              <a:rPr lang="en-US" dirty="0" smtClean="0"/>
              <a:t>Important Terms</a:t>
            </a:r>
            <a:endParaRPr lang="en-US" dirty="0"/>
          </a:p>
        </p:txBody>
      </p:sp>
      <p:sp>
        <p:nvSpPr>
          <p:cNvPr id="4" name="Text Placeholder 3"/>
          <p:cNvSpPr>
            <a:spLocks noGrp="1"/>
          </p:cNvSpPr>
          <p:nvPr>
            <p:ph type="body" sz="quarter" idx="14"/>
          </p:nvPr>
        </p:nvSpPr>
        <p:spPr>
          <a:xfrm>
            <a:off x="262759" y="593685"/>
            <a:ext cx="8513847" cy="4129929"/>
          </a:xfrm>
        </p:spPr>
        <p:txBody>
          <a:bodyPr>
            <a:normAutofit/>
          </a:bodyPr>
          <a:lstStyle/>
          <a:p>
            <a:r>
              <a:rPr lang="en-US" dirty="0" smtClean="0">
                <a:latin typeface="Avenir Book" charset="0"/>
                <a:ea typeface="Avenir Book" charset="0"/>
                <a:cs typeface="Avenir Book" charset="0"/>
              </a:rPr>
              <a:t>Review, Promotion &amp; Tenure: </a:t>
            </a:r>
            <a:r>
              <a:rPr lang="en-US" b="0" dirty="0" smtClean="0">
                <a:solidFill>
                  <a:schemeClr val="bg2">
                    <a:lumMod val="50000"/>
                  </a:schemeClr>
                </a:solidFill>
                <a:latin typeface="Avenir Book" charset="0"/>
                <a:ea typeface="Avenir Book" charset="0"/>
                <a:cs typeface="Avenir Book" charset="0"/>
                <a:sym typeface="Minion Pro Semibold"/>
              </a:rPr>
              <a:t>An Interfolio module used to facilitate the review process anytime a candidate submits materials and one or as series of committees need to review or approve the materials.</a:t>
            </a:r>
            <a:endParaRPr lang="en-US" b="0" dirty="0" smtClean="0">
              <a:solidFill>
                <a:schemeClr val="bg2">
                  <a:lumMod val="50000"/>
                </a:schemeClr>
              </a:solidFill>
              <a:latin typeface="Avenir Book" charset="0"/>
              <a:ea typeface="Avenir Book" charset="0"/>
              <a:cs typeface="Avenir Book" charset="0"/>
            </a:endParaRPr>
          </a:p>
          <a:p>
            <a:r>
              <a:rPr lang="en-US" dirty="0" smtClean="0">
                <a:latin typeface="Avenir Book" charset="0"/>
                <a:ea typeface="Avenir Book" charset="0"/>
                <a:cs typeface="Avenir Book" charset="0"/>
              </a:rPr>
              <a:t>Templates: </a:t>
            </a:r>
            <a:r>
              <a:rPr lang="en-US" b="0" dirty="0" smtClean="0">
                <a:solidFill>
                  <a:schemeClr val="bg2">
                    <a:lumMod val="50000"/>
                  </a:schemeClr>
                </a:solidFill>
                <a:latin typeface="Avenir Book" charset="0"/>
                <a:ea typeface="Avenir Book" charset="0"/>
                <a:cs typeface="Avenir Book" charset="0"/>
                <a:sym typeface="Minion Pro Semibold"/>
              </a:rPr>
              <a:t>The building blocks of the RPT module that allow administrators to create standardized, repeatable processes for all review types at their institution, colleges, schools, and departments. Templates can be created centrally or copied down to specific unit for customization.</a:t>
            </a:r>
            <a:endParaRPr lang="en-US" dirty="0" smtClean="0">
              <a:latin typeface="Avenir Book" charset="0"/>
              <a:ea typeface="Avenir Book" charset="0"/>
              <a:cs typeface="Avenir Book" charset="0"/>
            </a:endParaRPr>
          </a:p>
          <a:p>
            <a:r>
              <a:rPr lang="en-US" dirty="0" smtClean="0">
                <a:latin typeface="Avenir Book" charset="0"/>
                <a:ea typeface="Avenir Book" charset="0"/>
                <a:cs typeface="Avenir Book" charset="0"/>
              </a:rPr>
              <a:t>Cases: </a:t>
            </a:r>
            <a:r>
              <a:rPr lang="en-US" b="0" dirty="0" smtClean="0">
                <a:solidFill>
                  <a:schemeClr val="bg2">
                    <a:lumMod val="50000"/>
                  </a:schemeClr>
                </a:solidFill>
                <a:latin typeface="Avenir Book" charset="0"/>
                <a:ea typeface="Avenir Book" charset="0"/>
                <a:cs typeface="Avenir Book" charset="0"/>
                <a:sym typeface="Minion Pro Semibold"/>
              </a:rPr>
              <a:t>The lifecycle of a candidate as they progress through a standardized review cycle. Committees have the ability to add a case analysis or evaluation to the case as it progresses through the workflow leading up to the final decision.</a:t>
            </a:r>
            <a:endParaRPr lang="en-US" b="0" dirty="0">
              <a:solidFill>
                <a:schemeClr val="bg2">
                  <a:lumMod val="50000"/>
                </a:schemeClr>
              </a:solidFill>
              <a:latin typeface="Avenir Book" charset="0"/>
              <a:ea typeface="Avenir Book" charset="0"/>
              <a:cs typeface="Avenir Book" charset="0"/>
            </a:endParaRPr>
          </a:p>
          <a:p>
            <a:r>
              <a:rPr lang="en-US" dirty="0" smtClean="0">
                <a:latin typeface="Avenir Book" charset="0"/>
                <a:ea typeface="Avenir Book" charset="0"/>
                <a:cs typeface="Avenir Book" charset="0"/>
              </a:rPr>
              <a:t>Packet: </a:t>
            </a:r>
            <a:r>
              <a:rPr lang="en-US" b="0" dirty="0" smtClean="0">
                <a:solidFill>
                  <a:schemeClr val="bg2">
                    <a:lumMod val="50000"/>
                  </a:schemeClr>
                </a:solidFill>
                <a:latin typeface="Avenir Book" charset="0"/>
                <a:ea typeface="Avenir Book" charset="0"/>
                <a:cs typeface="Avenir Book" charset="0"/>
                <a:sym typeface="Minion Pro Semibold"/>
              </a:rPr>
              <a:t>The collection of materials by which a candidate is being reviewed (documents and other files). The packet is divided into </a:t>
            </a:r>
            <a:r>
              <a:rPr lang="en-US" b="0" u="sng" dirty="0" smtClean="0">
                <a:solidFill>
                  <a:schemeClr val="bg2">
                    <a:lumMod val="50000"/>
                  </a:schemeClr>
                </a:solidFill>
                <a:latin typeface="Avenir Book" charset="0"/>
                <a:ea typeface="Avenir Book" charset="0"/>
                <a:cs typeface="Avenir Book" charset="0"/>
                <a:sym typeface="Minion Pro Semibold"/>
              </a:rPr>
              <a:t>sections</a:t>
            </a:r>
            <a:r>
              <a:rPr lang="en-US" b="0" dirty="0" smtClean="0">
                <a:solidFill>
                  <a:schemeClr val="bg2">
                    <a:lumMod val="50000"/>
                  </a:schemeClr>
                </a:solidFill>
                <a:latin typeface="Avenir Book" charset="0"/>
                <a:ea typeface="Avenir Book" charset="0"/>
                <a:cs typeface="Avenir Book" charset="0"/>
                <a:sym typeface="Minion Pro Semibold"/>
              </a:rPr>
              <a:t> which can be worked on and submitted independently of one another. All materials submitted in the packet will be copied to the candidates Dossier for record keeping.</a:t>
            </a:r>
            <a:endParaRPr lang="en-US" b="0" dirty="0">
              <a:solidFill>
                <a:schemeClr val="bg2">
                  <a:lumMod val="50000"/>
                </a:schemeClr>
              </a:solidFill>
              <a:latin typeface="Avenir Book" charset="0"/>
              <a:ea typeface="Avenir Book" charset="0"/>
              <a:cs typeface="Avenir Book" charset="0"/>
            </a:endParaRPr>
          </a:p>
          <a:p>
            <a:r>
              <a:rPr lang="en-US" dirty="0" smtClean="0">
                <a:latin typeface="Avenir Book" charset="0"/>
                <a:ea typeface="Avenir Book" charset="0"/>
                <a:cs typeface="Avenir Book" charset="0"/>
              </a:rPr>
              <a:t>Dossier: </a:t>
            </a:r>
            <a:r>
              <a:rPr lang="en-US" b="0" dirty="0" smtClean="0">
                <a:solidFill>
                  <a:schemeClr val="bg2">
                    <a:lumMod val="50000"/>
                  </a:schemeClr>
                </a:solidFill>
                <a:latin typeface="Avenir Book" charset="0"/>
                <a:ea typeface="Avenir Book" charset="0"/>
                <a:cs typeface="Avenir Book" charset="0"/>
                <a:sym typeface="Minion Pro Semibold"/>
              </a:rPr>
              <a:t>A tool for all faculty to store and manage job, fellowship, and promotion or review documents in one place. The Dossier will act as the central archiving tool for your candidate’s materials. All information submitted for a review will be copied into the faculty Dossier for archiving or reusability purposes.</a:t>
            </a:r>
            <a:endParaRPr lang="en-US" b="0" dirty="0">
              <a:solidFill>
                <a:schemeClr val="bg2">
                  <a:lumMod val="50000"/>
                </a:schemeClr>
              </a:solidFill>
              <a:latin typeface="Avenir Book" charset="0"/>
              <a:ea typeface="Avenir Book" charset="0"/>
              <a:cs typeface="Avenir Book" charset="0"/>
            </a:endParaRPr>
          </a:p>
          <a:p>
            <a:r>
              <a:rPr lang="en-US" dirty="0">
                <a:latin typeface="Avenir Book" charset="0"/>
                <a:ea typeface="Avenir Book" charset="0"/>
                <a:cs typeface="Avenir Book" charset="0"/>
              </a:rPr>
              <a:t>Committee: </a:t>
            </a:r>
            <a:r>
              <a:rPr lang="en-US" b="0" dirty="0">
                <a:solidFill>
                  <a:schemeClr val="bg2">
                    <a:lumMod val="50000"/>
                  </a:schemeClr>
                </a:solidFill>
                <a:latin typeface="Avenir Book" charset="0"/>
                <a:ea typeface="Avenir Book" charset="0"/>
                <a:cs typeface="Avenir Book" charset="0"/>
                <a:sym typeface="Minion Pro Semibold"/>
              </a:rPr>
              <a:t>Groups of users that can review the candidates’ case at a given step of the review process. Committees can be: Standing (managed from the central committee tab), Ad Hoc (case specific) or individual assignment (committee of one).</a:t>
            </a:r>
          </a:p>
          <a:p>
            <a:endParaRPr lang="en-US" dirty="0"/>
          </a:p>
        </p:txBody>
      </p:sp>
    </p:spTree>
    <p:extLst>
      <p:ext uri="{BB962C8B-B14F-4D97-AF65-F5344CB8AC3E}">
        <p14:creationId xmlns:p14="http://schemas.microsoft.com/office/powerpoint/2010/main" val="9354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51" y="246412"/>
            <a:ext cx="8419555" cy="361882"/>
          </a:xfrm>
        </p:spPr>
        <p:txBody>
          <a:bodyPr/>
          <a:lstStyle/>
          <a:p>
            <a:r>
              <a:rPr lang="en-US" dirty="0" smtClean="0"/>
              <a:t>User Roles</a:t>
            </a:r>
            <a:endParaRPr lang="en-US" dirty="0"/>
          </a:p>
        </p:txBody>
      </p:sp>
      <p:sp>
        <p:nvSpPr>
          <p:cNvPr id="3" name="Text Placeholder 2"/>
          <p:cNvSpPr>
            <a:spLocks noGrp="1"/>
          </p:cNvSpPr>
          <p:nvPr>
            <p:ph type="body" sz="quarter" idx="13"/>
          </p:nvPr>
        </p:nvSpPr>
        <p:spPr>
          <a:xfrm>
            <a:off x="357187" y="616712"/>
            <a:ext cx="17247473" cy="366713"/>
          </a:xfrm>
        </p:spPr>
        <p:txBody>
          <a:bodyPr>
            <a:normAutofit/>
          </a:bodyPr>
          <a:lstStyle/>
          <a:p>
            <a:r>
              <a:rPr lang="en-US" b="1" dirty="0" smtClean="0"/>
              <a:t>Types of users in </a:t>
            </a:r>
            <a:r>
              <a:rPr lang="en-US" b="1" dirty="0" err="1" smtClean="0"/>
              <a:t>Interfolio</a:t>
            </a:r>
            <a:r>
              <a:rPr lang="en-US" b="1" dirty="0" smtClean="0"/>
              <a:t> Review, Promotion &amp; Tenure</a:t>
            </a:r>
            <a:endParaRPr lang="en-US" b="1" dirty="0"/>
          </a:p>
        </p:txBody>
      </p:sp>
      <p:sp>
        <p:nvSpPr>
          <p:cNvPr id="4" name="Text Placeholder 3"/>
          <p:cNvSpPr>
            <a:spLocks noGrp="1"/>
          </p:cNvSpPr>
          <p:nvPr>
            <p:ph type="body" sz="quarter" idx="14"/>
          </p:nvPr>
        </p:nvSpPr>
        <p:spPr>
          <a:xfrm>
            <a:off x="357051" y="1090764"/>
            <a:ext cx="8419555" cy="3451861"/>
          </a:xfrm>
        </p:spPr>
        <p:txBody>
          <a:bodyPr>
            <a:noAutofit/>
          </a:bodyPr>
          <a:lstStyle/>
          <a:p>
            <a:r>
              <a:rPr lang="en-US" sz="1900" dirty="0" smtClean="0">
                <a:latin typeface="Avenir Book" charset="0"/>
                <a:ea typeface="Avenir Book" charset="0"/>
                <a:cs typeface="Avenir Book" charset="0"/>
              </a:rPr>
              <a:t>Administrators </a:t>
            </a:r>
            <a:r>
              <a:rPr lang="en-US" sz="1900" b="0" dirty="0" smtClean="0">
                <a:solidFill>
                  <a:schemeClr val="bg2">
                    <a:lumMod val="50000"/>
                  </a:schemeClr>
                </a:solidFill>
                <a:latin typeface="Avenir Book" charset="0"/>
                <a:ea typeface="Avenir Book" charset="0"/>
                <a:cs typeface="Avenir Book" charset="0"/>
                <a:sym typeface="Minion Pro Semibold"/>
              </a:rPr>
              <a:t>can access documents, email candidates and committees, and move a case forward or backward. Administrators are the only users who can create templates, forms, and cases for the units to which they have access.</a:t>
            </a:r>
            <a:endParaRPr lang="en-US" sz="1900" b="0" dirty="0" smtClean="0">
              <a:solidFill>
                <a:schemeClr val="bg2">
                  <a:lumMod val="50000"/>
                </a:schemeClr>
              </a:solidFill>
              <a:latin typeface="Avenir Book" charset="0"/>
              <a:ea typeface="Avenir Book" charset="0"/>
              <a:cs typeface="Avenir Book" charset="0"/>
            </a:endParaRPr>
          </a:p>
          <a:p>
            <a:r>
              <a:rPr lang="en-US" sz="1900" dirty="0" smtClean="0">
                <a:latin typeface="Avenir Book" charset="0"/>
                <a:ea typeface="Avenir Book" charset="0"/>
                <a:cs typeface="Avenir Book" charset="0"/>
              </a:rPr>
              <a:t>Committee Managers </a:t>
            </a:r>
            <a:r>
              <a:rPr lang="en-US" sz="1900" b="0" dirty="0" smtClean="0">
                <a:solidFill>
                  <a:schemeClr val="bg2">
                    <a:lumMod val="50000"/>
                  </a:schemeClr>
                </a:solidFill>
                <a:latin typeface="Avenir Book" charset="0"/>
                <a:ea typeface="Avenir Book" charset="0"/>
                <a:cs typeface="Avenir Book" charset="0"/>
                <a:sym typeface="Minion Pro Semibold"/>
              </a:rPr>
              <a:t>are assigned to specific committee or steps. They can review a candidate, move a case forward or backward, and communicate with both the candidate and committee members from within the system.</a:t>
            </a:r>
            <a:endParaRPr lang="en-US" sz="1900" b="0" dirty="0">
              <a:solidFill>
                <a:schemeClr val="bg2">
                  <a:lumMod val="50000"/>
                </a:schemeClr>
              </a:solidFill>
              <a:latin typeface="Avenir Book" charset="0"/>
              <a:ea typeface="Avenir Book" charset="0"/>
              <a:cs typeface="Avenir Book" charset="0"/>
            </a:endParaRPr>
          </a:p>
          <a:p>
            <a:r>
              <a:rPr lang="en-US" sz="1900" dirty="0" smtClean="0">
                <a:latin typeface="Avenir Book" charset="0"/>
                <a:ea typeface="Avenir Book" charset="0"/>
                <a:cs typeface="Avenir Book" charset="0"/>
              </a:rPr>
              <a:t>Committee Members </a:t>
            </a:r>
            <a:r>
              <a:rPr lang="en-US" sz="1900" b="0" dirty="0" smtClean="0">
                <a:solidFill>
                  <a:schemeClr val="bg2">
                    <a:lumMod val="50000"/>
                  </a:schemeClr>
                </a:solidFill>
                <a:latin typeface="Avenir Book" charset="0"/>
                <a:ea typeface="Avenir Book" charset="0"/>
                <a:cs typeface="Avenir Book" charset="0"/>
                <a:sym typeface="Minion Pro Semibold"/>
              </a:rPr>
              <a:t>have the most basic permissions within the system. They can view a candidate’s packet, download documents (if allowed), and leave comments (if allowed) on the particular case they have access to.</a:t>
            </a:r>
            <a:endParaRPr lang="en-US" sz="1900" b="0" dirty="0">
              <a:solidFill>
                <a:schemeClr val="bg2">
                  <a:lumMod val="50000"/>
                </a:schemeClr>
              </a:solidFill>
              <a:latin typeface="Avenir Book" charset="0"/>
              <a:ea typeface="Avenir Book" charset="0"/>
              <a:cs typeface="Avenir Book" charset="0"/>
            </a:endParaRPr>
          </a:p>
          <a:p>
            <a:r>
              <a:rPr lang="en-US" sz="1900" dirty="0" smtClean="0">
                <a:latin typeface="Avenir Book" charset="0"/>
                <a:ea typeface="Avenir Book" charset="0"/>
                <a:cs typeface="Avenir Book" charset="0"/>
              </a:rPr>
              <a:t>Candidates </a:t>
            </a:r>
            <a:r>
              <a:rPr lang="en-US" sz="1900" b="0" dirty="0" smtClean="0">
                <a:solidFill>
                  <a:schemeClr val="bg2">
                    <a:lumMod val="50000"/>
                  </a:schemeClr>
                </a:solidFill>
                <a:latin typeface="Avenir Book" charset="0"/>
                <a:ea typeface="Avenir Book" charset="0"/>
                <a:cs typeface="Avenir Book" charset="0"/>
                <a:sym typeface="Minion Pro Semibold"/>
              </a:rPr>
              <a:t>complete a packet with their documents and other files to submit for review.</a:t>
            </a:r>
            <a:endParaRPr lang="en-US" sz="1900" b="0" dirty="0" smtClean="0">
              <a:solidFill>
                <a:schemeClr val="bg2">
                  <a:lumMod val="50000"/>
                </a:schemeClr>
              </a:solidFill>
              <a:latin typeface="Avenir Book" charset="0"/>
              <a:ea typeface="Avenir Book" charset="0"/>
              <a:cs typeface="Avenir Book" charset="0"/>
            </a:endParaRPr>
          </a:p>
        </p:txBody>
      </p:sp>
    </p:spTree>
    <p:extLst>
      <p:ext uri="{BB962C8B-B14F-4D97-AF65-F5344CB8AC3E}">
        <p14:creationId xmlns:p14="http://schemas.microsoft.com/office/powerpoint/2010/main" val="21445126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Autofit/>
          </a:bodyPr>
          <a:lstStyle/>
          <a:p>
            <a:r>
              <a:rPr lang="en-US" sz="3600" dirty="0" smtClean="0"/>
              <a:t>Review Promotion and Tenure </a:t>
            </a:r>
            <a:r>
              <a:rPr lang="en-US" sz="3600" dirty="0" smtClean="0"/>
              <a:t>Training</a:t>
            </a:r>
            <a:endParaRPr lang="en-US" sz="3600" dirty="0"/>
          </a:p>
        </p:txBody>
      </p:sp>
    </p:spTree>
    <p:extLst>
      <p:ext uri="{BB962C8B-B14F-4D97-AF65-F5344CB8AC3E}">
        <p14:creationId xmlns:p14="http://schemas.microsoft.com/office/powerpoint/2010/main" val="16299785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find support:</a:t>
            </a:r>
            <a:endParaRPr lang="en-US" dirty="0"/>
          </a:p>
        </p:txBody>
      </p:sp>
      <p:sp>
        <p:nvSpPr>
          <p:cNvPr id="4" name="Text Placeholder 3"/>
          <p:cNvSpPr>
            <a:spLocks noGrp="1"/>
          </p:cNvSpPr>
          <p:nvPr>
            <p:ph type="body" sz="quarter" idx="14"/>
          </p:nvPr>
        </p:nvSpPr>
        <p:spPr>
          <a:xfrm>
            <a:off x="256032" y="996849"/>
            <a:ext cx="8520573" cy="3262312"/>
          </a:xfrm>
        </p:spPr>
        <p:txBody>
          <a:bodyPr>
            <a:normAutofit/>
          </a:bodyPr>
          <a:lstStyle/>
          <a:p>
            <a:pPr lvl="2"/>
            <a:r>
              <a:rPr lang="en-US" sz="2000" dirty="0" smtClean="0"/>
              <a:t>Check </a:t>
            </a:r>
            <a:r>
              <a:rPr lang="en-US" sz="2000" dirty="0"/>
              <a:t>out our help articles for detailed advice on most everything you can accomplish with </a:t>
            </a:r>
            <a:r>
              <a:rPr lang="en-US" sz="2000" dirty="0" err="1" smtClean="0"/>
              <a:t>Interfolio</a:t>
            </a:r>
            <a:r>
              <a:rPr lang="en-US" sz="2000" dirty="0" smtClean="0"/>
              <a:t>: </a:t>
            </a:r>
            <a:r>
              <a:rPr lang="en-US" sz="2000" u="sng" dirty="0">
                <a:hlinkClick r:id="rId3"/>
              </a:rPr>
              <a:t>product-help.interfolio.com </a:t>
            </a:r>
            <a:endParaRPr lang="en-US" sz="2000" dirty="0"/>
          </a:p>
          <a:p>
            <a:pPr lvl="2"/>
            <a:endParaRPr lang="en-US" sz="2000" dirty="0" smtClean="0"/>
          </a:p>
          <a:p>
            <a:pPr lvl="2"/>
            <a:r>
              <a:rPr lang="en-US" sz="2000" dirty="0" smtClean="0"/>
              <a:t>Our </a:t>
            </a:r>
            <a:r>
              <a:rPr lang="en-US" sz="2000" dirty="0"/>
              <a:t>Scholar Services team is available to help provide </a:t>
            </a:r>
            <a:r>
              <a:rPr lang="en-US" sz="2000" dirty="0" smtClean="0"/>
              <a:t>one-on-one </a:t>
            </a:r>
            <a:r>
              <a:rPr lang="en-US" sz="2000" dirty="0"/>
              <a:t>support if you have trouble with anything from signing in to </a:t>
            </a:r>
            <a:r>
              <a:rPr lang="en-US" sz="2000" dirty="0" smtClean="0"/>
              <a:t>sending a case forward. Give </a:t>
            </a:r>
            <a:r>
              <a:rPr lang="en-US" sz="2000" dirty="0"/>
              <a:t>them a shout at </a:t>
            </a:r>
            <a:r>
              <a:rPr lang="en-US" sz="2000" u="sng" dirty="0" smtClean="0">
                <a:hlinkClick r:id="rId4"/>
              </a:rPr>
              <a:t>help@interfolio.com</a:t>
            </a:r>
            <a:r>
              <a:rPr lang="en-US" sz="2000" u="sng" dirty="0" smtClean="0"/>
              <a:t> </a:t>
            </a:r>
            <a:r>
              <a:rPr lang="en-US" sz="2000" dirty="0" smtClean="0"/>
              <a:t>or call 877-997-8807 M-F 9:00am -6:00 pm EST.</a:t>
            </a:r>
            <a:endParaRPr lang="en-US" sz="2000" dirty="0"/>
          </a:p>
        </p:txBody>
      </p:sp>
    </p:spTree>
    <p:extLst>
      <p:ext uri="{BB962C8B-B14F-4D97-AF65-F5344CB8AC3E}">
        <p14:creationId xmlns:p14="http://schemas.microsoft.com/office/powerpoint/2010/main" val="1828134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Our Support: All Users, Monday – Friday </a:t>
            </a:r>
            <a:r>
              <a:rPr lang="en-US" dirty="0" smtClean="0"/>
              <a:t>Access</a:t>
            </a:r>
            <a:endParaRPr lang="en-US" dirty="0"/>
          </a:p>
        </p:txBody>
      </p:sp>
      <p:sp>
        <p:nvSpPr>
          <p:cNvPr id="3" name="Text Placeholder 2"/>
          <p:cNvSpPr>
            <a:spLocks noGrp="1"/>
          </p:cNvSpPr>
          <p:nvPr>
            <p:ph type="body" sz="quarter" idx="13"/>
          </p:nvPr>
        </p:nvSpPr>
        <p:spPr/>
        <p:txBody>
          <a:bodyPr>
            <a:normAutofit fontScale="92500"/>
          </a:bodyPr>
          <a:lstStyle/>
          <a:p>
            <a:r>
              <a:rPr lang="en-US" dirty="0"/>
              <a:t>Help for administrators faculty, staff, applicants, external evaluators, and IT.</a:t>
            </a:r>
          </a:p>
          <a:p>
            <a:endParaRPr lang="en-US" dirty="0"/>
          </a:p>
        </p:txBody>
      </p:sp>
      <p:sp>
        <p:nvSpPr>
          <p:cNvPr id="6" name="TextBox 5"/>
          <p:cNvSpPr txBox="1"/>
          <p:nvPr/>
        </p:nvSpPr>
        <p:spPr>
          <a:xfrm>
            <a:off x="8731450" y="4553435"/>
            <a:ext cx="184731" cy="369332"/>
          </a:xfrm>
          <a:prstGeom prst="rect">
            <a:avLst/>
          </a:prstGeom>
          <a:noFill/>
        </p:spPr>
        <p:txBody>
          <a:bodyPr wrap="none" rtlCol="0">
            <a:spAutoFit/>
          </a:bodyPr>
          <a:lstStyle/>
          <a:p>
            <a:endParaRPr lang="en-US" dirty="0"/>
          </a:p>
        </p:txBody>
      </p:sp>
      <p:sp>
        <p:nvSpPr>
          <p:cNvPr id="7" name="TextBox 6"/>
          <p:cNvSpPr txBox="1"/>
          <p:nvPr/>
        </p:nvSpPr>
        <p:spPr>
          <a:xfrm>
            <a:off x="334964" y="1149991"/>
            <a:ext cx="2300660" cy="3070071"/>
          </a:xfrm>
          <a:prstGeom prst="rect">
            <a:avLst/>
          </a:prstGeom>
          <a:noFill/>
          <a:ln w="9525">
            <a:noFill/>
          </a:ln>
        </p:spPr>
        <p:txBody>
          <a:bodyPr wrap="square" rtlCol="0">
            <a:spAutoFit/>
          </a:bodyPr>
          <a:lstStyle/>
          <a:p>
            <a:r>
              <a:rPr lang="en-US" sz="1800" dirty="0">
                <a:solidFill>
                  <a:schemeClr val="bg2">
                    <a:lumMod val="50000"/>
                  </a:schemeClr>
                </a:solidFill>
                <a:latin typeface="Arial" charset="0"/>
                <a:ea typeface="Arial" charset="0"/>
                <a:cs typeface="Arial" charset="0"/>
              </a:rPr>
              <a:t>“The </a:t>
            </a:r>
            <a:r>
              <a:rPr lang="en-US" sz="1800" b="1" dirty="0">
                <a:solidFill>
                  <a:srgbClr val="307FAE"/>
                </a:solidFill>
                <a:latin typeface="Arial" charset="0"/>
                <a:ea typeface="Arial" charset="0"/>
                <a:cs typeface="Arial" charset="0"/>
              </a:rPr>
              <a:t>#1 thing I like about </a:t>
            </a:r>
            <a:r>
              <a:rPr lang="en-US" sz="1800" b="1" dirty="0" err="1">
                <a:solidFill>
                  <a:srgbClr val="307FAE"/>
                </a:solidFill>
                <a:latin typeface="Arial" charset="0"/>
                <a:ea typeface="Arial" charset="0"/>
                <a:cs typeface="Arial" charset="0"/>
              </a:rPr>
              <a:t>Interfolio</a:t>
            </a:r>
            <a:r>
              <a:rPr lang="en-US" sz="1800" b="1" dirty="0">
                <a:solidFill>
                  <a:srgbClr val="307FAE"/>
                </a:solidFill>
                <a:latin typeface="Arial" charset="0"/>
                <a:ea typeface="Arial" charset="0"/>
                <a:cs typeface="Arial" charset="0"/>
              </a:rPr>
              <a:t> is the client service</a:t>
            </a:r>
            <a:r>
              <a:rPr lang="en-US" sz="1800" dirty="0">
                <a:solidFill>
                  <a:schemeClr val="bg2">
                    <a:lumMod val="50000"/>
                  </a:schemeClr>
                </a:solidFill>
                <a:latin typeface="Arial" charset="0"/>
                <a:ea typeface="Arial" charset="0"/>
                <a:cs typeface="Arial" charset="0"/>
              </a:rPr>
              <a:t>. Every time I </a:t>
            </a:r>
            <a:r>
              <a:rPr lang="en-US" sz="1800" dirty="0" smtClean="0">
                <a:solidFill>
                  <a:schemeClr val="bg2">
                    <a:lumMod val="50000"/>
                  </a:schemeClr>
                </a:solidFill>
                <a:latin typeface="Arial" charset="0"/>
                <a:ea typeface="Arial" charset="0"/>
                <a:cs typeface="Arial" charset="0"/>
              </a:rPr>
              <a:t>call, </a:t>
            </a:r>
            <a:r>
              <a:rPr lang="en-US" sz="1800" dirty="0">
                <a:solidFill>
                  <a:schemeClr val="bg2">
                    <a:lumMod val="50000"/>
                  </a:schemeClr>
                </a:solidFill>
                <a:latin typeface="Arial" charset="0"/>
                <a:ea typeface="Arial" charset="0"/>
                <a:cs typeface="Arial" charset="0"/>
              </a:rPr>
              <a:t>they get right back to me; they always have an answer for </a:t>
            </a:r>
            <a:r>
              <a:rPr lang="en-US" sz="1800" dirty="0" smtClean="0">
                <a:solidFill>
                  <a:schemeClr val="bg2">
                    <a:lumMod val="50000"/>
                  </a:schemeClr>
                </a:solidFill>
                <a:latin typeface="Arial" charset="0"/>
                <a:ea typeface="Arial" charset="0"/>
                <a:cs typeface="Arial" charset="0"/>
              </a:rPr>
              <a:t>me.”</a:t>
            </a:r>
          </a:p>
          <a:p>
            <a:endParaRPr lang="en-US" dirty="0">
              <a:solidFill>
                <a:schemeClr val="bg2">
                  <a:lumMod val="50000"/>
                </a:schemeClr>
              </a:solidFill>
              <a:latin typeface="Arial" charset="0"/>
              <a:ea typeface="Arial" charset="0"/>
              <a:cs typeface="Arial" charset="0"/>
            </a:endParaRPr>
          </a:p>
          <a:p>
            <a:r>
              <a:rPr lang="en-US" sz="1200" dirty="0" smtClean="0">
                <a:solidFill>
                  <a:schemeClr val="bg2">
                    <a:lumMod val="50000"/>
                  </a:schemeClr>
                </a:solidFill>
                <a:latin typeface="Arial" charset="0"/>
                <a:ea typeface="Arial" charset="0"/>
                <a:cs typeface="Arial" charset="0"/>
              </a:rPr>
              <a:t>Georgia </a:t>
            </a:r>
            <a:r>
              <a:rPr lang="en-US" sz="1200" dirty="0" err="1" smtClean="0">
                <a:solidFill>
                  <a:schemeClr val="bg2">
                    <a:lumMod val="50000"/>
                  </a:schemeClr>
                </a:solidFill>
                <a:latin typeface="Arial" charset="0"/>
                <a:ea typeface="Arial" charset="0"/>
                <a:cs typeface="Arial" charset="0"/>
              </a:rPr>
              <a:t>Davidis</a:t>
            </a:r>
            <a:r>
              <a:rPr lang="en-US" sz="1200" dirty="0" smtClean="0">
                <a:solidFill>
                  <a:schemeClr val="bg2">
                    <a:lumMod val="50000"/>
                  </a:schemeClr>
                </a:solidFill>
                <a:latin typeface="Arial" charset="0"/>
                <a:ea typeface="Arial" charset="0"/>
                <a:cs typeface="Arial" charset="0"/>
              </a:rPr>
              <a:t>, Faculty Dossier Coordinator, Office of the Provost, Haverford College</a:t>
            </a:r>
            <a:endParaRPr lang="en-US" sz="1200" dirty="0">
              <a:solidFill>
                <a:schemeClr val="bg2">
                  <a:lumMod val="50000"/>
                </a:schemeClr>
              </a:solidFill>
              <a:latin typeface="Arial" charset="0"/>
              <a:ea typeface="Arial" charset="0"/>
              <a:cs typeface="Arial"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9360" y="1171963"/>
            <a:ext cx="5676272" cy="3192019"/>
          </a:xfrm>
          <a:prstGeom prst="rect">
            <a:avLst/>
          </a:prstGeom>
        </p:spPr>
      </p:pic>
    </p:spTree>
    <p:extLst>
      <p:ext uri="{BB962C8B-B14F-4D97-AF65-F5344CB8AC3E}">
        <p14:creationId xmlns:p14="http://schemas.microsoft.com/office/powerpoint/2010/main" val="870314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12318</TotalTime>
  <Words>652</Words>
  <Application>Microsoft Macintosh PowerPoint</Application>
  <PresentationFormat>On-screen Show (16:9)</PresentationFormat>
  <Paragraphs>50</Paragraphs>
  <Slides>8</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Avenir Book</vt:lpstr>
      <vt:lpstr>Calibri</vt:lpstr>
      <vt:lpstr>Helvetica</vt:lpstr>
      <vt:lpstr>LucidaGrande</vt:lpstr>
      <vt:lpstr>Minion Pro Semibold</vt:lpstr>
      <vt:lpstr>Arial</vt:lpstr>
      <vt:lpstr>Office Theme</vt:lpstr>
      <vt:lpstr>Review, Promotion &amp; Tenure</vt:lpstr>
      <vt:lpstr>Today’s Training Objectives</vt:lpstr>
      <vt:lpstr>How to log in:</vt:lpstr>
      <vt:lpstr>Important Terms</vt:lpstr>
      <vt:lpstr>User Roles</vt:lpstr>
      <vt:lpstr>PowerPoint Presentation</vt:lpstr>
      <vt:lpstr>How to find support:</vt:lpstr>
      <vt:lpstr>Our Support: All Users, Monday – Friday Access</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Interfolio Inc</cp:lastModifiedBy>
  <cp:revision>114</cp:revision>
  <cp:lastPrinted>2018-09-12T15:19:34Z</cp:lastPrinted>
  <dcterms:created xsi:type="dcterms:W3CDTF">2016-06-07T06:58:40Z</dcterms:created>
  <dcterms:modified xsi:type="dcterms:W3CDTF">2019-02-06T18:20:28Z</dcterms:modified>
</cp:coreProperties>
</file>