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381000" y="2286000"/>
            <a:ext cx="8305799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8098">
              <a:schemeClr val="lt1">
                <a:alpha val="74901"/>
              </a:scheme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304800"/>
            <a:ext cx="8305799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8098">
              <a:schemeClr val="dk1">
                <a:alpha val="74901"/>
              </a:scheme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800" u="none" cap="none" strike="noStrike">
                <a:solidFill>
                  <a:srgbClr val="0109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81000" y="1676400"/>
            <a:ext cx="4152899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686300" y="1676400"/>
            <a:ext cx="4152899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  <a:effectLst>
            <a:outerShdw blurRad="63500" dir="2700000" dist="38098">
              <a:schemeClr val="dk1">
                <a:alpha val="74901"/>
              </a:scheme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0109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304800"/>
            <a:ext cx="8305799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8098">
              <a:schemeClr val="dk1">
                <a:alpha val="74901"/>
              </a:scheme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800" u="none" cap="none" strike="noStrike">
                <a:solidFill>
                  <a:srgbClr val="0109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1000" y="1676400"/>
            <a:ext cx="84582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 rot="5400000">
            <a:off x="5191124" y="1838325"/>
            <a:ext cx="5181600" cy="2114550"/>
          </a:xfrm>
          <a:prstGeom prst="rect">
            <a:avLst/>
          </a:prstGeom>
          <a:noFill/>
          <a:ln>
            <a:noFill/>
          </a:ln>
          <a:effectLst>
            <a:outerShdw blurRad="63500" dir="2700000" dist="38098">
              <a:schemeClr val="dk1">
                <a:alpha val="74901"/>
              </a:scheme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800" u="none" cap="none" strike="noStrike">
                <a:solidFill>
                  <a:srgbClr val="0109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 rot="5400000">
            <a:off x="885824" y="-200024"/>
            <a:ext cx="5181600" cy="619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304800"/>
            <a:ext cx="8305799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8098">
              <a:schemeClr val="dk1">
                <a:alpha val="74901"/>
              </a:scheme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800" u="none" cap="none" strike="noStrike">
                <a:solidFill>
                  <a:srgbClr val="0109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 rot="5400000">
            <a:off x="2705099" y="-647700"/>
            <a:ext cx="3809999" cy="84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  <a:effectLst>
            <a:outerShdw blurRad="63500" dir="2700000" dist="38098">
              <a:schemeClr val="dk1">
                <a:alpha val="74901"/>
              </a:scheme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109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  <a:effectLst>
            <a:outerShdw blurRad="63500" dir="2700000" dist="38098">
              <a:schemeClr val="dk1">
                <a:alpha val="74901"/>
              </a:scheme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109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304800"/>
            <a:ext cx="8305799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8098">
              <a:schemeClr val="dk1">
                <a:alpha val="74901"/>
              </a:scheme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800" u="none" cap="none" strike="noStrike">
                <a:solidFill>
                  <a:srgbClr val="0109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8098">
              <a:schemeClr val="dk1">
                <a:alpha val="74901"/>
              </a:scheme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800" u="none" cap="none" strike="noStrike">
                <a:solidFill>
                  <a:srgbClr val="0109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w Powerpoint Template Front_Slide1.pn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152400" y="76200"/>
            <a:ext cx="2438399" cy="1458911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00" y="228600"/>
            <a:ext cx="1981199" cy="130651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>
            <p:ph type="title"/>
          </p:nvPr>
        </p:nvSpPr>
        <p:spPr>
          <a:xfrm>
            <a:off x="457200" y="304800"/>
            <a:ext cx="8305799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8098">
              <a:schemeClr val="lt1">
                <a:alpha val="74901"/>
              </a:scheme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800" u="none" cap="none" strike="noStrike">
                <a:solidFill>
                  <a:srgbClr val="0109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381000" y="1676400"/>
            <a:ext cx="84582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w Powerpoint Template Back_Slide1.png" id="18" name="Shape 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>
            <p:ph type="title"/>
          </p:nvPr>
        </p:nvSpPr>
        <p:spPr>
          <a:xfrm>
            <a:off x="457200" y="304800"/>
            <a:ext cx="8305799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8098">
              <a:schemeClr val="dk1">
                <a:alpha val="74901"/>
              </a:scheme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800" u="none" cap="none" strike="noStrike">
                <a:solidFill>
                  <a:srgbClr val="0109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81000" y="1676400"/>
            <a:ext cx="84582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57200" y="304800"/>
            <a:ext cx="8305799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8098">
              <a:schemeClr val="dk1">
                <a:alpha val="74901"/>
              </a:scheme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800" u="none" cap="none" strike="noStrike">
                <a:solidFill>
                  <a:srgbClr val="0109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FFBE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81000" y="1676400"/>
            <a:ext cx="84582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152400" y="22860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 HERE TO ADD SLIDE PRESENTATION TITLE</a:t>
            </a:r>
          </a:p>
        </p:txBody>
      </p:sp>
      <p:sp>
        <p:nvSpPr>
          <p:cNvPr id="63" name="Shape 63"/>
          <p:cNvSpPr txBox="1"/>
          <p:nvPr>
            <p:ph idx="4294967295" type="subTitle"/>
          </p:nvPr>
        </p:nvSpPr>
        <p:spPr>
          <a:xfrm>
            <a:off x="228600" y="3886200"/>
            <a:ext cx="868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HERE TO ADD SUBTITLE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28600"/>
            <a:ext cx="83057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92D"/>
              </a:buClr>
              <a:buSzPct val="25000"/>
              <a:buFont typeface="Times New Roman"/>
              <a:buNone/>
            </a:pPr>
            <a:r>
              <a:rPr b="0" i="0" lang="en-US" sz="3800" u="none" cap="none" strike="noStrike">
                <a:solidFill>
                  <a:srgbClr val="0109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 HERE TO ADD SLIDE TITLE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62000" y="1295400"/>
            <a:ext cx="84582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here to add first level copy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 once to add second level copy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here to add first level copy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 once to add second level copy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 again to add third level copy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 again to add third level copy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Reverse indent to add second level copy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 to add third level copy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 again to add fourth level copy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Reverse indent to add third level copy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