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30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71"/>
  </p:normalViewPr>
  <p:slideViewPr>
    <p:cSldViewPr snapToGrid="0" snapToObjects="1" showGuides="1">
      <p:cViewPr varScale="1">
        <p:scale>
          <a:sx n="115" d="100"/>
          <a:sy n="115" d="100"/>
        </p:scale>
        <p:origin x="4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A237-EFD4-114D-8332-BF1D5381C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67D5C-BD85-1D4D-982B-EC1F4FC8B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020D-2A93-A449-B485-8A06B61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3161-0E49-834C-855E-48589664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19BF6-0AC4-054E-8204-BB53D6A8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7184-B100-064D-A2AD-648B9A01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1D41-F983-024C-94A5-352FE16B3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EFEA-ADA0-1344-A0B4-7F724DBF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1DD6B-9400-7343-A8E6-810BCD29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BC14-180A-EB41-ABC2-96F67484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D02A0-7EAA-A542-8371-E3501F476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F2F24-DE05-7643-A127-A6DC2EE46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B6AB8-AAF5-DB43-8696-E9B0B32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C740-B9B3-D04B-AF3D-EFD346E2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A2AD-04B0-4046-A606-254B58FA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73FC-6FD0-664A-9FC2-0520DB56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D28-4C6B-854B-8C2D-BCAB917F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B06DB-B734-624C-BB60-4D4FF5BF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ABC1E-0117-AB4E-B322-25BCA7F1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6123-0BDA-B648-AFC6-93ABE05D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61E-FDA1-5D47-A173-012120EB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B9F8-075E-4544-A81F-77293416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F1091-6D6F-1741-B18B-7F0EBBA7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4EFC-32D1-FF45-B49B-D2E27A66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0ED5-6AF1-9341-A965-030918AC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8086-A302-2A4B-9F31-65F71FEE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FC9B-A0D5-DF47-9094-7F11994E7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0ED8E-F06C-EE4E-B732-B7373479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D1EDE-17D3-7449-9F8F-9899834C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4182F-C5DC-5440-9311-E3B0CB18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FC7FF-941E-0D4E-A0BD-CD1BB644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8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08A6-4E67-A349-B574-FE4BC117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FFCD-CA70-F541-89F7-DB772B65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624BB-AA88-654D-A88E-638B3580C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AD2A4-7907-9247-B70E-FCF6DB5ED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FF93F-8DEE-F64D-9F9B-B5179EB4B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ECF29-3DE1-584C-8224-36FB7B62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53185-C260-A74E-B2EF-CF4473A3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A72B0-81E5-E24A-86FE-C400C3F2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EA43-4057-C548-BB4A-BDAAA68A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21721-9352-7943-9314-215BE5DA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E321C-5F6E-B844-AD5B-08445680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84137-C7DA-B648-8E44-E7C3BFE4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1B2DD-7407-D44C-9AFB-BEF13021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474DE-0657-F54C-BD7B-C864BD79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271D-8029-2549-885D-63257C9C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C7EB-D70D-8D4C-B511-0CB13BF3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F22B-53FB-7940-B912-6D0BDF59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96964-1607-E346-A1F4-91A05705A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8B4DA-1AAA-8742-AE9C-FAFB268D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543F6-8F29-2E4B-A922-B846741F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7721E-15B0-C640-B4D1-A45DC003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9022-F82A-9E4C-8D80-18EFC978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E7CA2-B711-2447-AD01-06C3C2D2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608D5-D301-094F-AD0C-760875338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3EA30-F83B-B547-8842-D77132E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FEEB8-A6E1-964A-891C-7016EC22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23417-2A77-6846-9D85-C7F21258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C784D-BB2B-E444-A49C-E8F695B2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F8ED-EFFA-934F-AD61-31D4F3F84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EC8FB-372D-214F-AD48-70FEE34CD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1534-8208-5F41-900A-22872B68CB1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D4A7-96A4-764E-B362-092EE408E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F04A-DA43-AD46-9086-1A42D3847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1FE9-C405-C247-A405-92F78E91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20.png"/><Relationship Id="rId21" Type="http://schemas.microsoft.com/office/2007/relationships/hdphoto" Target="../media/hdphoto10.wdp"/><Relationship Id="rId34" Type="http://schemas.microsoft.com/office/2007/relationships/hdphoto" Target="../media/hdphoto16.wdp"/><Relationship Id="rId42" Type="http://schemas.openxmlformats.org/officeDocument/2006/relationships/image" Target="../media/image22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image" Target="../media/image15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32" Type="http://schemas.microsoft.com/office/2007/relationships/hdphoto" Target="../media/hdphoto15.wdp"/><Relationship Id="rId37" Type="http://schemas.openxmlformats.org/officeDocument/2006/relationships/image" Target="../media/image19.png"/><Relationship Id="rId40" Type="http://schemas.microsoft.com/office/2007/relationships/hdphoto" Target="../media/hdphoto19.wdp"/><Relationship Id="rId45" Type="http://schemas.microsoft.com/office/2007/relationships/hdphoto" Target="../media/hdphoto21.wdp"/><Relationship Id="rId53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openxmlformats.org/officeDocument/2006/relationships/image" Target="../media/image16.png"/><Relationship Id="rId44" Type="http://schemas.openxmlformats.org/officeDocument/2006/relationships/image" Target="../media/image23.png"/><Relationship Id="rId52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microsoft.com/office/2007/relationships/hdphoto" Target="../media/hdphoto14.wdp"/><Relationship Id="rId35" Type="http://schemas.openxmlformats.org/officeDocument/2006/relationships/image" Target="../media/image18.png"/><Relationship Id="rId43" Type="http://schemas.microsoft.com/office/2007/relationships/hdphoto" Target="../media/hdphoto20.wdp"/><Relationship Id="rId48" Type="http://schemas.openxmlformats.org/officeDocument/2006/relationships/image" Target="../media/image26.jpeg"/><Relationship Id="rId8" Type="http://schemas.openxmlformats.org/officeDocument/2006/relationships/image" Target="../media/image4.png"/><Relationship Id="rId51" Type="http://schemas.microsoft.com/office/2007/relationships/hdphoto" Target="../media/hdphoto22.wdp"/><Relationship Id="rId3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openxmlformats.org/officeDocument/2006/relationships/image" Target="../media/image17.png"/><Relationship Id="rId38" Type="http://schemas.microsoft.com/office/2007/relationships/hdphoto" Target="../media/hdphoto18.wdp"/><Relationship Id="rId46" Type="http://schemas.openxmlformats.org/officeDocument/2006/relationships/image" Target="../media/image24.jpeg"/><Relationship Id="rId20" Type="http://schemas.openxmlformats.org/officeDocument/2006/relationships/image" Target="../media/image10.png"/><Relationship Id="rId41" Type="http://schemas.openxmlformats.org/officeDocument/2006/relationships/image" Target="../media/image21.png"/><Relationship Id="rId5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jpeg"/><Relationship Id="rId36" Type="http://schemas.microsoft.com/office/2007/relationships/hdphoto" Target="../media/hdphoto17.wdp"/><Relationship Id="rId4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439E-ECDF-428E-A520-3E2EEE17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1" y="185455"/>
            <a:ext cx="5645890" cy="401781"/>
          </a:xfrm>
        </p:spPr>
        <p:txBody>
          <a:bodyPr>
            <a:noAutofit/>
          </a:bodyPr>
          <a:lstStyle/>
          <a:p>
            <a:r>
              <a:rPr lang="en-US" sz="3200" dirty="0"/>
              <a:t>            </a:t>
            </a:r>
            <a:r>
              <a:rPr lang="en-US" sz="3200" dirty="0">
                <a:solidFill>
                  <a:srgbClr val="4982C7"/>
                </a:solidFill>
                <a:latin typeface="Arial Black" panose="020B0A04020102020204" pitchFamily="34" charset="0"/>
              </a:rPr>
              <a:t>Build Sequence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6EE09-8D38-4BBC-9E37-1E632C94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9781" y="3349932"/>
            <a:ext cx="510381" cy="1154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0D1EA-5E57-464A-ACEA-9A97DF2CC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4334" y="3705846"/>
            <a:ext cx="2222066" cy="82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21AF2E-2407-4CB6-BFEF-994B370C4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396" y="3705846"/>
            <a:ext cx="765878" cy="826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0FF4AA-6517-4B66-8B11-E1267CEC3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8119" y="3705846"/>
            <a:ext cx="1404152" cy="830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93553-2E0C-489C-AB3A-0E5409F53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967" y="3705846"/>
            <a:ext cx="1404152" cy="830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09216-D92A-471F-BA3F-23C1D10A0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884" y="3937993"/>
            <a:ext cx="801811" cy="31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DBD920-353C-489E-87BD-ECE3060FE7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292" y="3705846"/>
            <a:ext cx="2244614" cy="70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C83BF-5252-4F12-937E-77C1166AF6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223" y="3937993"/>
            <a:ext cx="801811" cy="311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8A0318-549A-488F-AF6A-9D061B6A59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785" y="3316646"/>
            <a:ext cx="1540625" cy="408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93553-20FA-4417-B130-6100369503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2294" y="3323624"/>
            <a:ext cx="1615094" cy="398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FA771-0DEB-4E34-BC80-57DD81BDB3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0840" y="3323631"/>
            <a:ext cx="1555341" cy="404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68C6B-3F11-4F67-B37E-4D1B0EC016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7606" y="3064670"/>
            <a:ext cx="1641194" cy="663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CE19B-E02C-4D82-8EB0-257750A910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0924" y="2938822"/>
            <a:ext cx="1789042" cy="399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D83A0D-7555-42A7-90CE-7BB4DE9C4F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2295" y="2937868"/>
            <a:ext cx="1533090" cy="405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3393CC-90B1-414D-9F57-77D19C68AB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7367" y="2937446"/>
            <a:ext cx="1548815" cy="4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41FF93-F4C1-4881-922C-328B682D5AA4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15577" r="1706" b="18746"/>
          <a:stretch/>
        </p:blipFill>
        <p:spPr>
          <a:xfrm>
            <a:off x="5384946" y="2569952"/>
            <a:ext cx="855215" cy="3745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A3435C-DE8E-4D5B-8335-98DD3950E85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MosiaicBubbles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014" y="3789763"/>
            <a:ext cx="451955" cy="701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0DF8B6-2188-4D26-A5F9-7B77B2EEB6B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MosiaicBubbles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0522" y="4102810"/>
            <a:ext cx="338977" cy="429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6AB875-3AB1-46D4-A4E5-18F4535BB24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74" y="3837981"/>
            <a:ext cx="307202" cy="1839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D0FFD2-B56F-47A7-B1D7-087D303837D8}"/>
              </a:ext>
            </a:extLst>
          </p:cNvPr>
          <p:cNvSpPr txBox="1"/>
          <p:nvPr/>
        </p:nvSpPr>
        <p:spPr>
          <a:xfrm>
            <a:off x="1706461" y="1443010"/>
            <a:ext cx="2378279" cy="461665"/>
          </a:xfrm>
          <a:prstGeom prst="rect">
            <a:avLst/>
          </a:prstGeom>
          <a:solidFill>
            <a:schemeClr val="bg1"/>
          </a:solidFill>
          <a:ln w="412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Swis721 Blk BT" panose="020B0904030502020204" pitchFamily="34" charset="0"/>
              </a:rPr>
              <a:t>IN FAB SHOP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F811F4-CD72-448F-A972-7A0249142D1B}"/>
              </a:ext>
            </a:extLst>
          </p:cNvPr>
          <p:cNvSpPr txBox="1"/>
          <p:nvPr/>
        </p:nvSpPr>
        <p:spPr>
          <a:xfrm>
            <a:off x="1773293" y="1448262"/>
            <a:ext cx="2508656" cy="461665"/>
          </a:xfrm>
          <a:prstGeom prst="rect">
            <a:avLst/>
          </a:prstGeom>
          <a:solidFill>
            <a:schemeClr val="bg1"/>
          </a:solidFill>
          <a:ln w="412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Swis721 Blk BT" panose="020B0904030502020204" pitchFamily="34" charset="0"/>
              </a:rPr>
              <a:t>OUT OF SHOP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2D42EA-5873-4440-BAD8-C31C83370E7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695" y="2497923"/>
            <a:ext cx="351709" cy="12099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0E5300F-0B0F-4D44-B79B-80A71CDBF16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2130" y="3003998"/>
            <a:ext cx="342320" cy="7018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2DC15B-432D-4FBA-ABB7-1C1547850B2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1247" y="2508937"/>
            <a:ext cx="209978" cy="5557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7902A6-0E9A-40FE-80E6-BA58F35DD58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813" y="267783"/>
            <a:ext cx="786062" cy="17596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C85688-1A15-4571-A9AD-6874EB60A3C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7368" y="3708389"/>
            <a:ext cx="1717909" cy="8266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6FA3D9F-CB43-4920-954D-6A0194860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5446" y="3933122"/>
            <a:ext cx="801811" cy="3116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9BD5FB-3095-4F8F-8A17-5F8653A4765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artisticChalkSketch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876" y="4451401"/>
            <a:ext cx="1036406" cy="8042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6ABA769-1171-4FB4-81B7-2F3B92BC9A51}"/>
              </a:ext>
            </a:extLst>
          </p:cNvPr>
          <p:cNvGrpSpPr/>
          <p:nvPr/>
        </p:nvGrpSpPr>
        <p:grpSpPr>
          <a:xfrm>
            <a:off x="4858664" y="2518881"/>
            <a:ext cx="549751" cy="822609"/>
            <a:chOff x="4446218" y="2215507"/>
            <a:chExt cx="709778" cy="10777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031116-A6BB-4787-BAD4-D6C8FDC1A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3" b="6802"/>
            <a:stretch/>
          </p:blipFill>
          <p:spPr>
            <a:xfrm>
              <a:off x="4446218" y="2215507"/>
              <a:ext cx="709778" cy="10777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16DFE0-FD61-43E4-81A6-0C596724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alphaModFix/>
            </a:blip>
            <a:stretch>
              <a:fillRect/>
            </a:stretch>
          </p:blipFill>
          <p:spPr>
            <a:xfrm>
              <a:off x="4547643" y="2821009"/>
              <a:ext cx="588481" cy="32769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7B975C-0B9E-4068-BED7-5072576196AC}"/>
              </a:ext>
            </a:extLst>
          </p:cNvPr>
          <p:cNvGrpSpPr/>
          <p:nvPr/>
        </p:nvGrpSpPr>
        <p:grpSpPr>
          <a:xfrm>
            <a:off x="4876467" y="1823625"/>
            <a:ext cx="532333" cy="762421"/>
            <a:chOff x="4460430" y="1288498"/>
            <a:chExt cx="709777" cy="10165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3EDBBA-F212-49C5-BA2D-C960CE96A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1" b="9172"/>
            <a:stretch/>
          </p:blipFill>
          <p:spPr>
            <a:xfrm>
              <a:off x="4460430" y="1288498"/>
              <a:ext cx="709777" cy="101656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3B78D7-3401-4409-AEC0-3BA589DB9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>
              <a:alphaModFix/>
            </a:blip>
            <a:srcRect l="29450" t="20822" r="50438" b="62880"/>
            <a:stretch/>
          </p:blipFill>
          <p:spPr>
            <a:xfrm>
              <a:off x="4575154" y="1962150"/>
              <a:ext cx="580842" cy="313929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700CA05-BC10-49C7-832C-660AE029747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945" y="2028739"/>
            <a:ext cx="1909763" cy="55730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3339208-D74B-4374-AE1E-55901EE3922A}"/>
              </a:ext>
            </a:extLst>
          </p:cNvPr>
          <p:cNvGrpSpPr/>
          <p:nvPr/>
        </p:nvGrpSpPr>
        <p:grpSpPr>
          <a:xfrm>
            <a:off x="6225873" y="2581909"/>
            <a:ext cx="2350294" cy="357869"/>
            <a:chOff x="6269163" y="2299544"/>
            <a:chExt cx="3133725" cy="47715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11C99D-8A30-4AA2-B318-404EF2655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" t="37754" r="-410" b="39725"/>
            <a:stretch/>
          </p:blipFill>
          <p:spPr>
            <a:xfrm>
              <a:off x="6269163" y="2299544"/>
              <a:ext cx="3133725" cy="477158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3947CE-4243-4F40-AA75-509CA129A06E}"/>
                </a:ext>
              </a:extLst>
            </p:cNvPr>
            <p:cNvCxnSpPr/>
            <p:nvPr/>
          </p:nvCxnSpPr>
          <p:spPr>
            <a:xfrm>
              <a:off x="6288213" y="2312244"/>
              <a:ext cx="2888162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03277BE-CA85-40E2-9D64-89093FA792F2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15530" r="790" b="10174"/>
          <a:stretch/>
        </p:blipFill>
        <p:spPr>
          <a:xfrm>
            <a:off x="3979069" y="2785018"/>
            <a:ext cx="482222" cy="539208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C0618F-C019-4526-9EB6-D3A68538111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2" y="2560627"/>
            <a:ext cx="1564481" cy="3786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9882C6B-F9A7-4611-A5A5-6CA4EC6882AC}"/>
              </a:ext>
            </a:extLst>
          </p:cNvPr>
          <p:cNvSpPr txBox="1"/>
          <p:nvPr/>
        </p:nvSpPr>
        <p:spPr>
          <a:xfrm>
            <a:off x="6407945" y="4580718"/>
            <a:ext cx="2508656" cy="461665"/>
          </a:xfrm>
          <a:prstGeom prst="rect">
            <a:avLst/>
          </a:prstGeom>
          <a:solidFill>
            <a:schemeClr val="bg1"/>
          </a:solidFill>
          <a:ln w="412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Swis721 Blk BT" panose="020B0904030502020204" pitchFamily="34" charset="0"/>
              </a:rPr>
              <a:t>Grand Block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F544A-532A-49D5-8370-49653747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7BB7-E152-1D49-902C-2D181800AF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Swis721 Blk BT</vt:lpstr>
      <vt:lpstr>Office Theme</vt:lpstr>
      <vt:lpstr>            Build Sequence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Build Sequence</dc:title>
  <dc:creator>Bruce Corliss</dc:creator>
  <cp:lastModifiedBy>Microsoft Office User</cp:lastModifiedBy>
  <cp:revision>1</cp:revision>
  <dcterms:created xsi:type="dcterms:W3CDTF">2021-02-09T20:35:02Z</dcterms:created>
  <dcterms:modified xsi:type="dcterms:W3CDTF">2021-02-12T21:23:40Z</dcterms:modified>
</cp:coreProperties>
</file>