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12"/>
  </p:notesMasterIdLst>
  <p:sldIdLst>
    <p:sldId id="273" r:id="rId4"/>
    <p:sldId id="274" r:id="rId5"/>
    <p:sldId id="275" r:id="rId6"/>
    <p:sldId id="276" r:id="rId7"/>
    <p:sldId id="278" r:id="rId8"/>
    <p:sldId id="277" r:id="rId9"/>
    <p:sldId id="280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8810"/>
    <a:srgbClr val="01092D"/>
    <a:srgbClr val="FFB742"/>
    <a:srgbClr val="FFFF6C"/>
    <a:srgbClr val="FFBE1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56"/>
    <p:restoredTop sz="96327"/>
  </p:normalViewPr>
  <p:slideViewPr>
    <p:cSldViewPr snapToGrid="0">
      <p:cViewPr varScale="1">
        <p:scale>
          <a:sx n="110" d="100"/>
          <a:sy n="110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98566C0-FBDB-4B7F-BC16-AB87DDD86D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AAB22A0-D9A6-4894-8381-B1F759E5DC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C8474F1-AF27-4A15-B61E-470F3DC6609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468299D-A16D-419C-B787-A5076AEC26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B4C0071-C7AA-4667-846A-7646FBA968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F04FF43-B883-4269-B651-109FDDA782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C0FB36-718F-4CC0-8DC3-E6CCA82498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New Powerpoint Template Front_Slide1.png">
            <a:extLst>
              <a:ext uri="{FF2B5EF4-FFF2-40B4-BE49-F238E27FC236}">
                <a16:creationId xmlns:a16="http://schemas.microsoft.com/office/drawing/2014/main" id="{E0CAEC8F-5B1F-4946-BBFF-B9A3AA9DE8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24200"/>
            <a:ext cx="8229600" cy="1143000"/>
          </a:xfrm>
        </p:spPr>
        <p:txBody>
          <a:bodyPr/>
          <a:lstStyle>
            <a:lvl1pPr>
              <a:defRPr sz="3600" b="1">
                <a:solidFill>
                  <a:srgbClr val="01092D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56069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441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New Powerpoint Template Back_Slide1.png">
            <a:extLst>
              <a:ext uri="{FF2B5EF4-FFF2-40B4-BE49-F238E27FC236}">
                <a16:creationId xmlns:a16="http://schemas.microsoft.com/office/drawing/2014/main" id="{0EAA0DB3-1175-4EEC-8DB0-E8F5B12909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0C7C3B35-702B-4599-9569-41895FEF6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9B5F3AD2-1123-4BF3-B059-8641F9965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458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800" dirty="0">
          <a:solidFill>
            <a:srgbClr val="B78810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B78810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B78810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B78810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B78810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PAURI@etal.uri.edu" TargetMode="External"/><Relationship Id="rId2" Type="http://schemas.openxmlformats.org/officeDocument/2006/relationships/hyperlink" Target="https://web.uri.edu/research-admin/submit-a-propos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.uri.edu/research-admin/submit-a-proposal/to-prepare-and-submit-your-proposa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bfa/dias/policy/cps.jsp" TargetMode="External"/><Relationship Id="rId2" Type="http://schemas.openxmlformats.org/officeDocument/2006/relationships/hyperlink" Target="https://www.nsf.gov/pubs/issuances/in147.jsp?org=NS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uri.edu/research-admin/university-of-rhode-island-statement-on-export-control-compliance" TargetMode="External"/><Relationship Id="rId2" Type="http://schemas.openxmlformats.org/officeDocument/2006/relationships/hyperlink" Target="https://web.uri.edu/research-admin/office-of-research-integrity/responsible-conduct-research/responsible-conduct-of-research-rcr-seminar-series-registration-for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B463E-60E0-4339-9022-432D75368B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Community Meeting</a:t>
            </a:r>
            <a:br>
              <a:rPr lang="en-US" dirty="0"/>
            </a:br>
            <a:r>
              <a:rPr lang="en-US" sz="2000" dirty="0"/>
              <a:t>October 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3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6B2D8-CCA3-4D6A-A6BD-20D817A4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Sponsored Project Office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CA3C3-3DF1-4F1E-9540-81D0D58E2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New Staff – Megan Totten</a:t>
            </a:r>
          </a:p>
          <a:p>
            <a:pPr lvl="1"/>
            <a:r>
              <a:rPr lang="en-US" sz="2000" dirty="0"/>
              <a:t>Pre-award responsible for CELS and Pharmacy</a:t>
            </a:r>
          </a:p>
          <a:p>
            <a:r>
              <a:rPr lang="en-US" sz="2400" dirty="0">
                <a:hlinkClick r:id="rId2"/>
              </a:rPr>
              <a:t>Responsibilities</a:t>
            </a:r>
            <a:r>
              <a:rPr lang="en-US" sz="2400" dirty="0"/>
              <a:t> for staff</a:t>
            </a:r>
          </a:p>
          <a:p>
            <a:r>
              <a:rPr lang="en-US" sz="2400" dirty="0"/>
              <a:t>Guidance/Policy Reminder</a:t>
            </a:r>
          </a:p>
          <a:p>
            <a:pPr lvl="1"/>
            <a:r>
              <a:rPr lang="en-US" sz="2000" dirty="0"/>
              <a:t>New money requires new proposal must be routed</a:t>
            </a:r>
          </a:p>
          <a:p>
            <a:pPr lvl="1"/>
            <a:r>
              <a:rPr lang="en-US" sz="2000" dirty="0"/>
              <a:t>Notified of new awards?  Email - </a:t>
            </a:r>
            <a:r>
              <a:rPr lang="en-US" sz="2000" dirty="0">
                <a:hlinkClick r:id="rId3"/>
              </a:rPr>
              <a:t>SPAURI@etal.uri.edu</a:t>
            </a:r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72 hours </a:t>
            </a:r>
            <a:r>
              <a:rPr lang="en-US" sz="2000" dirty="0"/>
              <a:t>for proposal reviews</a:t>
            </a:r>
          </a:p>
        </p:txBody>
      </p:sp>
    </p:spTree>
    <p:extLst>
      <p:ext uri="{BB962C8B-B14F-4D97-AF65-F5344CB8AC3E}">
        <p14:creationId xmlns:p14="http://schemas.microsoft.com/office/powerpoint/2010/main" val="83992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E18-75A7-49FF-A888-182042F8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AF7EB-5FD3-4CD4-B28B-72497CBF0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NSF has posted Important Notice (IN) 147, Research.gov Implementation Update, dated September 22, 2020, to the NSF website. (</a:t>
            </a:r>
            <a:r>
              <a:rPr lang="en-US" sz="2000" dirty="0">
                <a:hlinkClick r:id="rId2"/>
              </a:rPr>
              <a:t>https://www.nsf.gov/pubs/issuances/in147.jsp?org=NSF</a:t>
            </a:r>
            <a:r>
              <a:rPr lang="en-US" sz="2000" dirty="0"/>
              <a:t>)</a:t>
            </a:r>
          </a:p>
          <a:p>
            <a:pPr lvl="1"/>
            <a:r>
              <a:rPr lang="en-US" sz="1800" dirty="0"/>
              <a:t>Use of Research.gov</a:t>
            </a:r>
          </a:p>
          <a:p>
            <a:pPr lvl="1"/>
            <a:r>
              <a:rPr lang="en-US" sz="1800" dirty="0"/>
              <a:t>ORCID</a:t>
            </a:r>
          </a:p>
          <a:p>
            <a:r>
              <a:rPr lang="en-US" sz="2000" dirty="0"/>
              <a:t>Enforcement of NSF-approved Biographical Sketch and Current and Pending Support Formats Begins on 10/5/20</a:t>
            </a:r>
          </a:p>
          <a:p>
            <a:pPr lvl="1"/>
            <a:r>
              <a:rPr lang="en-US" sz="1800" dirty="0">
                <a:hlinkClick r:id="rId3"/>
              </a:rPr>
              <a:t>https://www.nsf.gov/bfa/dias/policy/biosketch.jsp</a:t>
            </a:r>
          </a:p>
          <a:p>
            <a:pPr lvl="1"/>
            <a:r>
              <a:rPr lang="en-US" sz="1800" dirty="0">
                <a:hlinkClick r:id="rId3"/>
              </a:rPr>
              <a:t>https://www.nsf.gov/bfa/dias/policy/cps.jsp</a:t>
            </a:r>
            <a:endParaRPr lang="en-US" sz="18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22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89D47-9CA7-4A6A-9153-EEDD33783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InfoEd</a:t>
            </a:r>
            <a:r>
              <a:rPr lang="en-US" dirty="0"/>
              <a:t>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BDE70-ED69-4DDB-940D-4640A0368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Proposal Development module </a:t>
            </a:r>
          </a:p>
          <a:p>
            <a:pPr lvl="1"/>
            <a:r>
              <a:rPr lang="en-US" sz="2400" dirty="0"/>
              <a:t>Due to be completed in next several weeks</a:t>
            </a:r>
          </a:p>
          <a:p>
            <a:pPr lvl="1"/>
            <a:r>
              <a:rPr lang="en-US" sz="2400" dirty="0"/>
              <a:t>Following internal beta testing, we will be communicating opportunities for training and external beta testing</a:t>
            </a:r>
          </a:p>
          <a:p>
            <a:r>
              <a:rPr lang="en-US" sz="2800" dirty="0"/>
              <a:t>SPIN</a:t>
            </a:r>
          </a:p>
        </p:txBody>
      </p:sp>
    </p:spTree>
    <p:extLst>
      <p:ext uri="{BB962C8B-B14F-4D97-AF65-F5344CB8AC3E}">
        <p14:creationId xmlns:p14="http://schemas.microsoft.com/office/powerpoint/2010/main" val="176794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C83E-C837-43D1-B036-B11EC11E2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 and Cost Accounting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F9A56-EDBA-44AD-896B-2038C064F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Billing overview and audit overview (i.e., expenditures posting in last month of award, etc.)</a:t>
            </a:r>
          </a:p>
          <a:p>
            <a:r>
              <a:rPr lang="en-US" sz="2800" dirty="0"/>
              <a:t>Service centers    </a:t>
            </a:r>
            <a:r>
              <a:rPr lang="en-US" dirty="0"/>
              <a:t>  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13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C502-339C-42A5-8512-2C6AE074A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Integrity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834A0-D224-453D-B6A8-CDA9EBFC2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Responsible Conduct of Research Seminar Series (10/28 and 11/4) - </a:t>
            </a:r>
            <a:r>
              <a:rPr lang="en-US" sz="2000" dirty="0">
                <a:hlinkClick r:id="rId2"/>
              </a:rPr>
              <a:t>https://web.uri.edu/research-admin/office-of-research-integrity/responsible-conduct-research/responsible-conduct-of-research-rcr-seminar-series-registration-form/</a:t>
            </a:r>
            <a:endParaRPr lang="en-US" sz="2000" dirty="0"/>
          </a:p>
          <a:p>
            <a:r>
              <a:rPr lang="en-US" sz="2000" dirty="0"/>
              <a:t>New "Statement on Export Control Compliance" :   </a:t>
            </a:r>
            <a:r>
              <a:rPr lang="en-US" sz="2000" dirty="0">
                <a:hlinkClick r:id="rId3"/>
              </a:rPr>
              <a:t>https://web.uri.edu/research-admin/university-of-rhode-island-statement-on-export-control-compliance</a:t>
            </a:r>
            <a:endParaRPr lang="en-US" sz="2000" dirty="0"/>
          </a:p>
          <a:p>
            <a:r>
              <a:rPr lang="en-US" sz="2000" dirty="0"/>
              <a:t>Amber Road software for Restricted Party Screening</a:t>
            </a:r>
          </a:p>
        </p:txBody>
      </p:sp>
    </p:spTree>
    <p:extLst>
      <p:ext uri="{BB962C8B-B14F-4D97-AF65-F5344CB8AC3E}">
        <p14:creationId xmlns:p14="http://schemas.microsoft.com/office/powerpoint/2010/main" val="3881716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74EC2-A935-4671-8332-5A45F378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7B8A3-0D6F-405B-BB6B-213956A14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Review of research operations</a:t>
            </a:r>
          </a:p>
          <a:p>
            <a:r>
              <a:rPr lang="en-US" sz="2400" dirty="0"/>
              <a:t>Human subject research in the time of COVID-19</a:t>
            </a:r>
          </a:p>
        </p:txBody>
      </p:sp>
    </p:spTree>
    <p:extLst>
      <p:ext uri="{BB962C8B-B14F-4D97-AF65-F5344CB8AC3E}">
        <p14:creationId xmlns:p14="http://schemas.microsoft.com/office/powerpoint/2010/main" val="149808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4767A-73EA-4035-8182-30A4B490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B4B8E-A370-4DD8-A7E3-D6A9740CC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2414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DB00769D7644484E35E317DD851BB" ma:contentTypeVersion="4" ma:contentTypeDescription="Create a new document." ma:contentTypeScope="" ma:versionID="fff2901efee8586e178460a27faa2573">
  <xsd:schema xmlns:xsd="http://www.w3.org/2001/XMLSchema" xmlns:xs="http://www.w3.org/2001/XMLSchema" xmlns:p="http://schemas.microsoft.com/office/2006/metadata/properties" xmlns:ns2="1d519ea4-0122-462f-a2ee-c5d883c73933" targetNamespace="http://schemas.microsoft.com/office/2006/metadata/properties" ma:root="true" ma:fieldsID="4b28a8da0676599e6c3398d15df7e917" ns2:_="">
    <xsd:import namespace="1d519ea4-0122-462f-a2ee-c5d883c739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519ea4-0122-462f-a2ee-c5d883c739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0D46F5-F3EF-4FFC-BC0F-D2CE98435E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7EBF49-ADA1-491F-B4D0-B8D591E70CEF}">
  <ds:schemaRefs>
    <ds:schemaRef ds:uri="1d519ea4-0122-462f-a2ee-c5d883c739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2819</TotalTime>
  <Words>292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Blank Presentation</vt:lpstr>
      <vt:lpstr>Research Community Meeting October 1, 2020</vt:lpstr>
      <vt:lpstr>Sponsored Project Office Updates</vt:lpstr>
      <vt:lpstr>Sponsor Updates</vt:lpstr>
      <vt:lpstr>InfoEd Update</vt:lpstr>
      <vt:lpstr>Sponsor and Cost Accounting Updates</vt:lpstr>
      <vt:lpstr>Research Integrity Updates</vt:lpstr>
      <vt:lpstr>COVID-19 Updates</vt:lpstr>
      <vt:lpstr>Questions?</vt:lpstr>
    </vt:vector>
  </TitlesOfParts>
  <Company>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Sabato</dc:creator>
  <cp:lastModifiedBy>Ted Myatt</cp:lastModifiedBy>
  <cp:revision>33</cp:revision>
  <dcterms:created xsi:type="dcterms:W3CDTF">2009-02-13T14:18:16Z</dcterms:created>
  <dcterms:modified xsi:type="dcterms:W3CDTF">2020-10-01T16:41:06Z</dcterms:modified>
</cp:coreProperties>
</file>