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680" y="-1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9B5B-DD27-42CA-84E8-FA66A879938D}" type="datetimeFigureOut">
              <a:rPr lang="en-US" smtClean="0"/>
              <a:pPr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1288-B304-4A4C-B217-D78D9CEA4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2015-16 </a:t>
            </a:r>
            <a:r>
              <a:rPr lang="en-US" dirty="0" smtClean="0"/>
              <a:t>Athletics Advisory Board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Yvette Harps-Logan, Chair/Faculty </a:t>
            </a:r>
            <a:r>
              <a:rPr lang="en-US" smtClean="0"/>
              <a:t>Athletics Representative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Athletic Advisory Board </a:t>
            </a:r>
            <a:br>
              <a:rPr lang="en-US" dirty="0" smtClean="0"/>
            </a:br>
            <a:r>
              <a:rPr lang="en-US" dirty="0" smtClean="0"/>
              <a:t>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Yvette Harps-Logan, Chair/Faculty Athletics Representative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Clapham</a:t>
            </a:r>
            <a:r>
              <a:rPr lang="en-US" dirty="0" smtClean="0"/>
              <a:t>, faculty</a:t>
            </a:r>
          </a:p>
          <a:p>
            <a:r>
              <a:rPr lang="en-US" dirty="0" smtClean="0"/>
              <a:t>W. Michael Sullivan, faculty</a:t>
            </a:r>
          </a:p>
          <a:p>
            <a:r>
              <a:rPr lang="en-US" dirty="0" err="1" smtClean="0"/>
              <a:t>Ferz</a:t>
            </a:r>
            <a:r>
              <a:rPr lang="en-US" dirty="0" smtClean="0"/>
              <a:t> </a:t>
            </a:r>
            <a:r>
              <a:rPr lang="en-US" dirty="0" err="1" smtClean="0"/>
              <a:t>Ganikhanov</a:t>
            </a:r>
            <a:r>
              <a:rPr lang="en-US" dirty="0" smtClean="0"/>
              <a:t>, faculty</a:t>
            </a:r>
          </a:p>
          <a:p>
            <a:r>
              <a:rPr lang="en-US" dirty="0" smtClean="0"/>
              <a:t>Jeff </a:t>
            </a:r>
            <a:r>
              <a:rPr lang="en-US" dirty="0" err="1" smtClean="0"/>
              <a:t>Konin</a:t>
            </a:r>
            <a:r>
              <a:rPr lang="en-US" dirty="0" smtClean="0"/>
              <a:t>, faculty</a:t>
            </a:r>
          </a:p>
          <a:p>
            <a:r>
              <a:rPr lang="en-US" dirty="0" smtClean="0"/>
              <a:t>Chris Fisher, Alumni</a:t>
            </a:r>
          </a:p>
          <a:p>
            <a:r>
              <a:rPr lang="en-US" dirty="0" err="1" smtClean="0"/>
              <a:t>Ibn-Hashim</a:t>
            </a:r>
            <a:r>
              <a:rPr lang="en-US" dirty="0" smtClean="0"/>
              <a:t> </a:t>
            </a:r>
            <a:r>
              <a:rPr lang="en-US" dirty="0" err="1" smtClean="0"/>
              <a:t>Bakari</a:t>
            </a:r>
            <a:r>
              <a:rPr lang="en-US" dirty="0" smtClean="0"/>
              <a:t>, Alumni</a:t>
            </a:r>
          </a:p>
          <a:p>
            <a:r>
              <a:rPr lang="en-US" dirty="0" smtClean="0"/>
              <a:t>Abbey </a:t>
            </a:r>
            <a:r>
              <a:rPr lang="en-US" dirty="0" err="1" smtClean="0"/>
              <a:t>Miklitsch</a:t>
            </a:r>
            <a:r>
              <a:rPr lang="en-US" dirty="0" smtClean="0"/>
              <a:t>, Student</a:t>
            </a:r>
          </a:p>
          <a:p>
            <a:r>
              <a:rPr lang="en-US" dirty="0" err="1" smtClean="0"/>
              <a:t>Thorr</a:t>
            </a:r>
            <a:r>
              <a:rPr lang="en-US" dirty="0" smtClean="0"/>
              <a:t> Bjorn, Ex-Officio/ Director of Athletics</a:t>
            </a:r>
          </a:p>
          <a:p>
            <a:r>
              <a:rPr lang="en-US" dirty="0" smtClean="0"/>
              <a:t>Gina Sperry, Ex-Officio</a:t>
            </a:r>
          </a:p>
          <a:p>
            <a:r>
              <a:rPr lang="en-US" dirty="0" smtClean="0"/>
              <a:t>Caitlin </a:t>
            </a:r>
            <a:r>
              <a:rPr lang="en-US" dirty="0" err="1" smtClean="0"/>
              <a:t>Haggan</a:t>
            </a:r>
            <a:r>
              <a:rPr lang="en-US" dirty="0" smtClean="0"/>
              <a:t>, Ex Officio</a:t>
            </a:r>
          </a:p>
          <a:p>
            <a:r>
              <a:rPr lang="en-US" dirty="0" smtClean="0"/>
              <a:t>Jodi Hawkins, Ex Officio</a:t>
            </a:r>
          </a:p>
          <a:p>
            <a:r>
              <a:rPr lang="en-US" dirty="0" smtClean="0"/>
              <a:t>Laura Beauvais, Ex Officio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/</a:t>
            </a:r>
            <a:r>
              <a:rPr lang="en-US" sz="3600" i="1" dirty="0" smtClean="0"/>
              <a:t>Athletes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Football 18 players </a:t>
            </a:r>
            <a:r>
              <a:rPr lang="en-US" sz="2000" dirty="0" smtClean="0"/>
              <a:t>CAA Football Academic All Conference </a:t>
            </a:r>
          </a:p>
          <a:p>
            <a:pPr lvl="1"/>
            <a:r>
              <a:rPr lang="en-US" sz="1600" dirty="0" smtClean="0"/>
              <a:t>List? </a:t>
            </a:r>
          </a:p>
          <a:p>
            <a:r>
              <a:rPr lang="en-US" dirty="0" smtClean="0"/>
              <a:t>Soccer – </a:t>
            </a:r>
            <a:r>
              <a:rPr lang="en-US" sz="2400" b="1" i="1" dirty="0" smtClean="0"/>
              <a:t>Mike Casey </a:t>
            </a:r>
            <a:r>
              <a:rPr lang="en-US" sz="2400" dirty="0" smtClean="0"/>
              <a:t>A-10 Academic All Conference </a:t>
            </a:r>
          </a:p>
          <a:p>
            <a:r>
              <a:rPr lang="en-US" sz="2400" dirty="0" smtClean="0"/>
              <a:t>Men’s Track and Field – </a:t>
            </a:r>
            <a:r>
              <a:rPr lang="en-US" sz="2400" b="1" i="1" dirty="0" smtClean="0"/>
              <a:t>Alex </a:t>
            </a:r>
            <a:r>
              <a:rPr lang="en-US" sz="2400" b="1" i="1" dirty="0" err="1" smtClean="0"/>
              <a:t>McGrainer</a:t>
            </a:r>
            <a:r>
              <a:rPr lang="en-US" sz="2400" b="1" i="1" dirty="0" smtClean="0"/>
              <a:t> </a:t>
            </a:r>
            <a:r>
              <a:rPr lang="en-US" sz="2400" dirty="0" smtClean="0"/>
              <a:t>A-10 All Conference</a:t>
            </a:r>
          </a:p>
          <a:p>
            <a:r>
              <a:rPr lang="en-US" sz="2400" dirty="0" smtClean="0"/>
              <a:t>Women’s Track and Field </a:t>
            </a:r>
          </a:p>
          <a:p>
            <a:pPr lvl="1"/>
            <a:r>
              <a:rPr lang="en-US" sz="2000" b="1" i="1" dirty="0" smtClean="0"/>
              <a:t>Emily </a:t>
            </a:r>
            <a:r>
              <a:rPr lang="en-US" sz="2000" b="1" i="1" dirty="0" err="1" smtClean="0"/>
              <a:t>Renna</a:t>
            </a:r>
            <a:r>
              <a:rPr lang="en-US" sz="2000" b="1" i="1" dirty="0" smtClean="0"/>
              <a:t> </a:t>
            </a:r>
            <a:r>
              <a:rPr lang="en-US" sz="2000" dirty="0" smtClean="0"/>
              <a:t>RIAIAW Distinguished Student Athlete</a:t>
            </a:r>
          </a:p>
          <a:p>
            <a:pPr lvl="1"/>
            <a:r>
              <a:rPr lang="en-US" sz="2000" b="1" i="1" dirty="0" smtClean="0"/>
              <a:t>Jennifer </a:t>
            </a:r>
            <a:r>
              <a:rPr lang="en-US" sz="2000" b="1" i="1" dirty="0" err="1" smtClean="0"/>
              <a:t>Czerapowicz</a:t>
            </a:r>
            <a:r>
              <a:rPr lang="en-US" sz="2000" b="1" i="1" dirty="0" smtClean="0"/>
              <a:t> </a:t>
            </a:r>
            <a:r>
              <a:rPr lang="en-US" sz="2000" dirty="0" smtClean="0"/>
              <a:t>All Conference  </a:t>
            </a:r>
          </a:p>
          <a:p>
            <a:r>
              <a:rPr lang="en-US" sz="2400" dirty="0" smtClean="0"/>
              <a:t>Women’s Swimming and Diving</a:t>
            </a:r>
          </a:p>
          <a:p>
            <a:pPr lvl="1"/>
            <a:r>
              <a:rPr lang="en-US" sz="2000" dirty="0" smtClean="0"/>
              <a:t>All Team Coaches Association of American Scholar Team Honors  </a:t>
            </a:r>
          </a:p>
          <a:p>
            <a:pPr lvl="1"/>
            <a:r>
              <a:rPr lang="en-US" sz="2000" dirty="0" smtClean="0"/>
              <a:t>12 of 28 team members made Dean’s List</a:t>
            </a:r>
          </a:p>
          <a:p>
            <a:r>
              <a:rPr lang="en-US" sz="2400" dirty="0" smtClean="0"/>
              <a:t>Volleyball – </a:t>
            </a:r>
            <a:r>
              <a:rPr lang="en-US" sz="2400" b="1" i="1" dirty="0" err="1" smtClean="0"/>
              <a:t>Cate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Seman</a:t>
            </a:r>
            <a:r>
              <a:rPr lang="en-US" sz="2400" b="1" i="1" dirty="0" smtClean="0"/>
              <a:t> </a:t>
            </a:r>
            <a:r>
              <a:rPr lang="en-US" sz="2400" dirty="0" smtClean="0"/>
              <a:t>A-10 Academic All Conference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Student</a:t>
            </a:r>
            <a:r>
              <a:rPr lang="en-US" dirty="0" smtClean="0"/>
              <a:t>/Athletes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Basketball</a:t>
            </a:r>
          </a:p>
          <a:p>
            <a:pPr lvl="1"/>
            <a:r>
              <a:rPr lang="en-US" sz="2400" b="1" i="1" dirty="0" smtClean="0"/>
              <a:t>Hassan Martin</a:t>
            </a:r>
            <a:r>
              <a:rPr lang="en-US" dirty="0" smtClean="0"/>
              <a:t>	A-10 Defensive Player of Yr</a:t>
            </a:r>
          </a:p>
          <a:p>
            <a:pPr lvl="1"/>
            <a:r>
              <a:rPr lang="en-US" sz="2400" b="1" i="1" dirty="0" smtClean="0"/>
              <a:t>Jared Terrell and Jarvis Garrett </a:t>
            </a:r>
            <a:r>
              <a:rPr lang="en-US" dirty="0" smtClean="0"/>
              <a:t>– All District I Team</a:t>
            </a:r>
          </a:p>
          <a:p>
            <a:r>
              <a:rPr lang="en-US" dirty="0" smtClean="0"/>
              <a:t>Football</a:t>
            </a:r>
          </a:p>
          <a:p>
            <a:pPr lvl="1"/>
            <a:r>
              <a:rPr lang="en-US" sz="2400" b="1" i="1" dirty="0" smtClean="0"/>
              <a:t>Harold Cooper </a:t>
            </a:r>
            <a:r>
              <a:rPr lang="en-US" dirty="0" smtClean="0"/>
              <a:t>– NE Football Writers All NE Team</a:t>
            </a:r>
          </a:p>
          <a:p>
            <a:pPr lvl="1"/>
            <a:r>
              <a:rPr lang="en-US" sz="2400" b="1" i="1" dirty="0" smtClean="0"/>
              <a:t>Harold Cooper, Tim </a:t>
            </a:r>
            <a:r>
              <a:rPr lang="en-US" sz="2400" b="1" i="1" dirty="0" err="1" smtClean="0"/>
              <a:t>Wienclaw</a:t>
            </a:r>
            <a:r>
              <a:rPr lang="en-US" sz="2400" b="1" i="1" dirty="0" smtClean="0"/>
              <a:t>, Adam Parker Tyler Catalina, Myles Holmes, Mike </a:t>
            </a:r>
            <a:r>
              <a:rPr lang="en-US" sz="2400" b="1" i="1" dirty="0" err="1" smtClean="0"/>
              <a:t>Ezirike</a:t>
            </a:r>
            <a:r>
              <a:rPr lang="en-US" sz="2400" b="1" i="1" dirty="0" smtClean="0"/>
              <a:t> and Charlie </a:t>
            </a:r>
            <a:r>
              <a:rPr lang="en-US" sz="2400" b="1" i="1" dirty="0" err="1" smtClean="0"/>
              <a:t>McKeeman</a:t>
            </a:r>
            <a:r>
              <a:rPr lang="en-US" sz="2400" b="1" i="1" dirty="0" smtClean="0"/>
              <a:t> </a:t>
            </a:r>
            <a:r>
              <a:rPr lang="en-US" dirty="0" smtClean="0"/>
              <a:t> CAA Football All Conference Team </a:t>
            </a:r>
          </a:p>
          <a:p>
            <a:r>
              <a:rPr lang="en-US" dirty="0" smtClean="0"/>
              <a:t>Baseball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Student/Citizens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Football</a:t>
            </a:r>
          </a:p>
          <a:p>
            <a:pPr lvl="1"/>
            <a:r>
              <a:rPr lang="en-US" b="1" i="1" dirty="0" smtClean="0"/>
              <a:t>Kevin </a:t>
            </a:r>
            <a:r>
              <a:rPr lang="en-US" b="1" i="1" dirty="0" err="1" smtClean="0"/>
              <a:t>Mustac</a:t>
            </a:r>
            <a:r>
              <a:rPr lang="en-US" b="1" i="1" dirty="0" smtClean="0"/>
              <a:t>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person ‘save the life’ bone marrow donor </a:t>
            </a:r>
          </a:p>
          <a:p>
            <a:pPr lvl="1"/>
            <a:r>
              <a:rPr lang="en-US" b="1" i="1" dirty="0" smtClean="0"/>
              <a:t>Robby Delgado</a:t>
            </a:r>
            <a:r>
              <a:rPr lang="en-US" dirty="0" smtClean="0"/>
              <a:t>	Jackie Robinson Award URI Black Scholar Awards</a:t>
            </a:r>
          </a:p>
          <a:p>
            <a:pPr lvl="1"/>
            <a:r>
              <a:rPr lang="en-US" b="1" i="1" dirty="0" smtClean="0"/>
              <a:t>Shawn Antoine II </a:t>
            </a:r>
            <a:r>
              <a:rPr lang="en-US" dirty="0" smtClean="0"/>
              <a:t>– Student Senator URI Diversity Award </a:t>
            </a:r>
          </a:p>
          <a:p>
            <a:r>
              <a:rPr lang="en-US" dirty="0" smtClean="0"/>
              <a:t>Women’s Basketball</a:t>
            </a:r>
          </a:p>
          <a:p>
            <a:pPr lvl="1"/>
            <a:r>
              <a:rPr lang="en-US" b="1" i="1" dirty="0" smtClean="0"/>
              <a:t>Brianna Thomas </a:t>
            </a:r>
            <a:r>
              <a:rPr lang="en-US" dirty="0" smtClean="0"/>
              <a:t>– Althea Gibson Award URI Black Scholar Awards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Student/Athlete Supporting 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</a:t>
            </a:r>
            <a:r>
              <a:rPr lang="en-US" b="1" i="1" dirty="0" err="1" smtClean="0"/>
              <a:t>Thorr</a:t>
            </a:r>
            <a:r>
              <a:rPr lang="en-US" b="1" i="1" dirty="0" smtClean="0"/>
              <a:t> Bjorn </a:t>
            </a:r>
            <a:r>
              <a:rPr lang="en-US" dirty="0" smtClean="0"/>
              <a:t>1/12 AD 2015-16 AD of Year</a:t>
            </a:r>
          </a:p>
          <a:p>
            <a:r>
              <a:rPr lang="en-US" dirty="0" smtClean="0"/>
              <a:t>Coach </a:t>
            </a:r>
            <a:r>
              <a:rPr lang="en-US" b="1" i="1" dirty="0" smtClean="0"/>
              <a:t>Bob </a:t>
            </a:r>
            <a:r>
              <a:rPr lang="en-US" b="1" i="1" dirty="0" err="1" smtClean="0"/>
              <a:t>Schneck</a:t>
            </a:r>
            <a:r>
              <a:rPr lang="en-US" b="1" i="1" dirty="0" smtClean="0"/>
              <a:t> </a:t>
            </a:r>
            <a:r>
              <a:rPr lang="en-US" dirty="0" smtClean="0"/>
              <a:t>– Volleyball A-10 Coach of the Year (2</a:t>
            </a:r>
            <a:r>
              <a:rPr lang="en-US" baseline="30000" dirty="0" smtClean="0"/>
              <a:t>nd</a:t>
            </a:r>
            <a:r>
              <a:rPr lang="en-US" dirty="0" smtClean="0"/>
              <a:t> time)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316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2015-16 Athletics Advisory Board Report</vt:lpstr>
      <vt:lpstr>Athletic Advisory Board  Committee Members</vt:lpstr>
      <vt:lpstr>Student /Athletes</vt:lpstr>
      <vt:lpstr>Student/Athletes</vt:lpstr>
      <vt:lpstr>Student/Citizens</vt:lpstr>
      <vt:lpstr>Student/Athlete Supporting Cast</vt:lpstr>
    </vt:vector>
  </TitlesOfParts>
  <Company>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AAD Report 2016</dc:title>
  <dc:creator>Michael</dc:creator>
  <cp:lastModifiedBy>Joanne Lawrence</cp:lastModifiedBy>
  <cp:revision>3</cp:revision>
  <dcterms:created xsi:type="dcterms:W3CDTF">2016-05-05T15:04:51Z</dcterms:created>
  <dcterms:modified xsi:type="dcterms:W3CDTF">2016-05-05T15:08:52Z</dcterms:modified>
</cp:coreProperties>
</file>