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clrMru>
    <a:srgbClr val="22428D"/>
    <a:srgbClr val="FFB742"/>
    <a:srgbClr val="FFFF6C"/>
    <a:srgbClr val="FFBE1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74"/>
  </p:normalViewPr>
  <p:slideViewPr>
    <p:cSldViewPr>
      <p:cViewPr varScale="1">
        <p:scale>
          <a:sx n="150" d="100"/>
          <a:sy n="150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1160" y="-10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E4C1A0B-4BD8-2A4D-BBB9-E73F8C19E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C01CB7D-BFAB-DA45-8D7B-AF2A41711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6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93186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7FAC2C-4133-D346-9E98-47C315748C4D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PPT-Template-Shar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5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2286000"/>
            <a:ext cx="8305800" cy="11430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886200"/>
            <a:ext cx="8382000" cy="762000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Times New Roman" pitchFamily="-109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76200" y="1219200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BE15"/>
                </a:solidFill>
              </a:rPr>
              <a:t>Office for the Advancement of Teaching and Learning</a:t>
            </a:r>
            <a:endParaRPr lang="en-US" sz="1800" dirty="0">
              <a:solidFill>
                <a:srgbClr val="FFBE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1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145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12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7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529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676400"/>
            <a:ext cx="41529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657600"/>
            <a:ext cx="41529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7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2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6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529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1529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1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73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35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06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PPT-Temp-P2-shar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821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458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dwiki.uri.edu/index.php?title=Sakai_1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b="0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b="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4000" b="0" dirty="0" smtClean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b="0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4000" b="0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b="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54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Report to Faculty Senate</a:t>
            </a:r>
            <a:br>
              <a:rPr lang="en-US" sz="5400" i="1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54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Sakai Hosting Change</a:t>
            </a:r>
            <a:r>
              <a:rPr lang="en-US" sz="4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i="1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4000" b="0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b="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4000" b="0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b="0" dirty="0">
                <a:latin typeface="Times New Roman" charset="0"/>
                <a:ea typeface="ＭＳ Ｐゴシック" charset="0"/>
                <a:cs typeface="ＭＳ Ｐゴシック" charset="0"/>
              </a:rPr>
            </a:b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982" y="3962400"/>
            <a:ext cx="8686800" cy="762000"/>
          </a:xfrm>
        </p:spPr>
        <p:txBody>
          <a:bodyPr/>
          <a:lstStyle/>
          <a:p>
            <a:endParaRPr lang="en-US" b="1" dirty="0" smtClean="0">
              <a:solidFill>
                <a:srgbClr val="22428D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Diane Goldsmith</a:t>
            </a:r>
            <a:endParaRPr lang="en-US" sz="3600" b="1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January 28, 2016</a:t>
            </a:r>
            <a:endParaRPr lang="en-US" sz="3600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305800" cy="12192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Advantages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Increase Stability</a:t>
            </a:r>
          </a:p>
          <a:p>
            <a:pPr marL="0" indent="0">
              <a:buNone/>
            </a:pPr>
            <a:r>
              <a:rPr lang="en-US" sz="4000" b="1" dirty="0" smtClean="0"/>
              <a:t>Protect Data </a:t>
            </a:r>
          </a:p>
          <a:p>
            <a:pPr marL="0" indent="0">
              <a:buNone/>
            </a:pPr>
            <a:r>
              <a:rPr lang="en-US" sz="4000" b="1" dirty="0" smtClean="0"/>
              <a:t>Reduce Downtime</a:t>
            </a:r>
          </a:p>
          <a:p>
            <a:pPr marL="0" indent="0">
              <a:buNone/>
            </a:pPr>
            <a:r>
              <a:rPr lang="en-US" sz="4000" b="1" dirty="0" smtClean="0"/>
              <a:t>Provide Nightly Backups</a:t>
            </a:r>
          </a:p>
          <a:p>
            <a:pPr marL="0" indent="0">
              <a:buNone/>
            </a:pPr>
            <a:r>
              <a:rPr lang="en-US" sz="4000" b="1" dirty="0" smtClean="0"/>
              <a:t>24/7 Technical Support</a:t>
            </a:r>
          </a:p>
          <a:p>
            <a:pPr marL="0" indent="0">
              <a:buNone/>
            </a:pPr>
            <a:r>
              <a:rPr lang="en-US" sz="4000" b="1" dirty="0" smtClean="0"/>
              <a:t>Running on MySQL</a:t>
            </a:r>
          </a:p>
        </p:txBody>
      </p:sp>
    </p:spTree>
    <p:extLst>
      <p:ext uri="{BB962C8B-B14F-4D97-AF65-F5344CB8AC3E}">
        <p14:creationId xmlns:p14="http://schemas.microsoft.com/office/powerpoint/2010/main" val="155970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020" y="0"/>
            <a:ext cx="83058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And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Secure</a:t>
            </a:r>
          </a:p>
          <a:p>
            <a:r>
              <a:rPr lang="en-US" sz="4000" b="1" dirty="0" smtClean="0"/>
              <a:t>No change in ownership, intellectual property, or privacy.  </a:t>
            </a:r>
          </a:p>
          <a:p>
            <a:r>
              <a:rPr lang="en-US" sz="4000" b="1" dirty="0" smtClean="0"/>
              <a:t>New internal help desk protocol</a:t>
            </a:r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b="1" dirty="0" err="1" smtClean="0">
                <a:solidFill>
                  <a:srgbClr val="0070C0"/>
                </a:solidFill>
              </a:rPr>
              <a:t>sakaihelp@uri.edu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0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What’s Next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Move to newer version for Fall 2016</a:t>
            </a:r>
          </a:p>
          <a:p>
            <a:pPr marL="0" indent="0">
              <a:buNone/>
            </a:pPr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hdwiki.uri.edu/index.php?title=Sakai_10</a:t>
            </a:r>
          </a:p>
          <a:p>
            <a:pPr marL="0" indent="0">
              <a:buNone/>
            </a:pPr>
            <a:r>
              <a:rPr lang="en-US" sz="4000" b="1" dirty="0" smtClean="0"/>
              <a:t>Training this spring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89202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Joint Committee on Online and Distance </a:t>
            </a:r>
            <a:r>
              <a:rPr lang="en-US" sz="4000" b="1" dirty="0" smtClean="0">
                <a:solidFill>
                  <a:schemeClr val="tx1"/>
                </a:solidFill>
              </a:rPr>
              <a:t>Learning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15400" cy="3810000"/>
          </a:xfrm>
        </p:spPr>
        <p:txBody>
          <a:bodyPr/>
          <a:lstStyle/>
          <a:p>
            <a:r>
              <a:rPr lang="en-US" b="1" dirty="0"/>
              <a:t>Anne </a:t>
            </a:r>
            <a:r>
              <a:rPr lang="en-US" b="1" smtClean="0"/>
              <a:t>Seitsinger</a:t>
            </a:r>
            <a:r>
              <a:rPr lang="en-US" b="1" dirty="0" smtClean="0"/>
              <a:t>		Mike Motta (chair)</a:t>
            </a:r>
            <a:endParaRPr lang="en-US" b="1" dirty="0"/>
          </a:p>
          <a:p>
            <a:r>
              <a:rPr lang="en-US" b="1" dirty="0"/>
              <a:t>Damon </a:t>
            </a:r>
            <a:r>
              <a:rPr lang="en-US" b="1" dirty="0" err="1" smtClean="0"/>
              <a:t>Rarick</a:t>
            </a:r>
            <a:r>
              <a:rPr lang="en-US" b="1" dirty="0" smtClean="0"/>
              <a:t>		Steve </a:t>
            </a:r>
            <a:r>
              <a:rPr lang="en-US" b="1" dirty="0" err="1" smtClean="0"/>
              <a:t>Jaegle</a:t>
            </a:r>
            <a:r>
              <a:rPr lang="en-US" b="1" dirty="0" smtClean="0"/>
              <a:t> (expert)</a:t>
            </a:r>
            <a:endParaRPr lang="en-US" b="1" dirty="0"/>
          </a:p>
          <a:p>
            <a:r>
              <a:rPr lang="en-US" b="1" dirty="0"/>
              <a:t>David Porter</a:t>
            </a:r>
          </a:p>
          <a:p>
            <a:r>
              <a:rPr lang="en-US" b="1" dirty="0"/>
              <a:t>Deborah </a:t>
            </a:r>
            <a:r>
              <a:rPr lang="en-US" b="1" dirty="0" err="1"/>
              <a:t>Mongeau</a:t>
            </a:r>
            <a:endParaRPr lang="en-US" b="1" dirty="0"/>
          </a:p>
          <a:p>
            <a:r>
              <a:rPr lang="en-US" b="1" dirty="0"/>
              <a:t>Jill </a:t>
            </a:r>
            <a:r>
              <a:rPr lang="en-US" b="1" dirty="0" err="1"/>
              <a:t>Doerner</a:t>
            </a:r>
            <a:endParaRPr lang="en-US" b="1" dirty="0"/>
          </a:p>
          <a:p>
            <a:r>
              <a:rPr lang="en-US" b="1" dirty="0"/>
              <a:t>Kathleen </a:t>
            </a:r>
            <a:r>
              <a:rPr lang="en-US" b="1" dirty="0" smtClean="0"/>
              <a:t>Torrens</a:t>
            </a:r>
            <a:endParaRPr lang="en-US" b="1" dirty="0"/>
          </a:p>
          <a:p>
            <a:r>
              <a:rPr lang="en-US" b="1" dirty="0"/>
              <a:t>Vince </a:t>
            </a:r>
            <a:r>
              <a:rPr lang="en-US" b="1" dirty="0" smtClean="0"/>
              <a:t>Petronio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89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Faculty Testers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3810000"/>
          </a:xfrm>
        </p:spPr>
        <p:txBody>
          <a:bodyPr/>
          <a:lstStyle/>
          <a:p>
            <a:r>
              <a:rPr lang="en-US" b="1" dirty="0"/>
              <a:t>Joanne </a:t>
            </a:r>
            <a:r>
              <a:rPr lang="en-US" b="1" dirty="0" err="1" smtClean="0"/>
              <a:t>Mundorf</a:t>
            </a:r>
            <a:r>
              <a:rPr lang="en-US" b="1" dirty="0" smtClean="0"/>
              <a:t>		Leadership:</a:t>
            </a:r>
            <a:endParaRPr lang="en-US" b="1" dirty="0"/>
          </a:p>
          <a:p>
            <a:r>
              <a:rPr lang="en-US" b="1" dirty="0"/>
              <a:t>Norbert </a:t>
            </a:r>
            <a:r>
              <a:rPr lang="en-US" b="1" dirty="0" err="1" smtClean="0"/>
              <a:t>Mundorf</a:t>
            </a:r>
            <a:r>
              <a:rPr lang="en-US" b="1" dirty="0" smtClean="0"/>
              <a:t>		Kathleen Torrens</a:t>
            </a:r>
          </a:p>
          <a:p>
            <a:r>
              <a:rPr lang="en-US" b="1" dirty="0"/>
              <a:t>Vic </a:t>
            </a:r>
            <a:r>
              <a:rPr lang="en-US" b="1" dirty="0" smtClean="0"/>
              <a:t>Faye-Wolfe		Steve </a:t>
            </a:r>
            <a:r>
              <a:rPr lang="en-US" b="1" dirty="0" err="1" smtClean="0"/>
              <a:t>Jaegle</a:t>
            </a:r>
            <a:endParaRPr lang="en-US" b="1" dirty="0"/>
          </a:p>
          <a:p>
            <a:r>
              <a:rPr lang="en-US" b="1" dirty="0"/>
              <a:t>Cindy </a:t>
            </a:r>
            <a:r>
              <a:rPr lang="en-US" b="1" dirty="0" err="1" smtClean="0"/>
              <a:t>Brittain</a:t>
            </a:r>
            <a:r>
              <a:rPr lang="en-US" b="1" dirty="0" smtClean="0"/>
              <a:t>		Ben </a:t>
            </a:r>
            <a:r>
              <a:rPr lang="en-US" b="1" dirty="0" err="1" smtClean="0"/>
              <a:t>Leveillee</a:t>
            </a:r>
            <a:endParaRPr lang="en-US" b="1" dirty="0"/>
          </a:p>
          <a:p>
            <a:r>
              <a:rPr lang="en-US" b="1" dirty="0" smtClean="0"/>
              <a:t>Lisa Fern</a:t>
            </a:r>
          </a:p>
          <a:p>
            <a:r>
              <a:rPr lang="en-US" b="1" dirty="0" smtClean="0"/>
              <a:t>Joannah Portman-Daley</a:t>
            </a:r>
          </a:p>
          <a:p>
            <a:r>
              <a:rPr lang="en-US" b="1" dirty="0" smtClean="0"/>
              <a:t>Jacob Fonseca</a:t>
            </a:r>
            <a:r>
              <a:rPr lang="en-US" b="1" dirty="0"/>
              <a:t>				</a:t>
            </a:r>
          </a:p>
          <a:p>
            <a:endParaRPr lang="en-US" b="1" dirty="0" smtClean="0"/>
          </a:p>
          <a:p>
            <a:r>
              <a:rPr lang="en-US" b="1" dirty="0" smtClean="0"/>
              <a:t>		 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08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05800" cy="12954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AND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191000"/>
          </a:xfrm>
        </p:spPr>
        <p:txBody>
          <a:bodyPr/>
          <a:lstStyle/>
          <a:p>
            <a:r>
              <a:rPr lang="en-US" b="1" dirty="0" smtClean="0"/>
              <a:t>Charlie </a:t>
            </a:r>
            <a:r>
              <a:rPr lang="en-US" b="1" dirty="0" err="1" smtClean="0"/>
              <a:t>Shiffino</a:t>
            </a:r>
            <a:r>
              <a:rPr lang="en-US" b="1" dirty="0" smtClean="0"/>
              <a:t>		 </a:t>
            </a:r>
            <a:r>
              <a:rPr lang="en-US" b="1" dirty="0"/>
              <a:t> </a:t>
            </a:r>
            <a:r>
              <a:rPr lang="en-US" b="1" dirty="0" smtClean="0"/>
              <a:t>   </a:t>
            </a:r>
          </a:p>
          <a:p>
            <a:r>
              <a:rPr lang="en-US" b="1" dirty="0" smtClean="0"/>
              <a:t>David Porter	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Bob </a:t>
            </a:r>
            <a:r>
              <a:rPr lang="en-US" b="1" dirty="0" err="1" smtClean="0"/>
              <a:t>Viens</a:t>
            </a:r>
            <a:r>
              <a:rPr lang="en-US" b="1" dirty="0" smtClean="0"/>
              <a:t>			and others</a:t>
            </a:r>
          </a:p>
          <a:p>
            <a:r>
              <a:rPr lang="en-US" b="1" dirty="0" smtClean="0"/>
              <a:t>Mary </a:t>
            </a:r>
            <a:r>
              <a:rPr lang="en-US" b="1" dirty="0" err="1" smtClean="0"/>
              <a:t>Fetherston</a:t>
            </a:r>
            <a:endParaRPr lang="en-US" b="1" dirty="0" smtClean="0"/>
          </a:p>
          <a:p>
            <a:r>
              <a:rPr lang="en-US" b="1" dirty="0" smtClean="0"/>
              <a:t>Ben </a:t>
            </a:r>
            <a:r>
              <a:rPr lang="en-US" b="1" dirty="0" err="1" smtClean="0"/>
              <a:t>Leveillee</a:t>
            </a:r>
            <a:endParaRPr lang="en-US" b="1" dirty="0" smtClean="0"/>
          </a:p>
          <a:p>
            <a:r>
              <a:rPr lang="en-US" b="1" dirty="0" smtClean="0"/>
              <a:t>Kathy </a:t>
            </a:r>
            <a:r>
              <a:rPr lang="en-US" b="1" dirty="0" err="1" smtClean="0"/>
              <a:t>Faella</a:t>
            </a:r>
            <a:endParaRPr lang="en-US" b="1" dirty="0" smtClean="0"/>
          </a:p>
          <a:p>
            <a:r>
              <a:rPr lang="en-US" b="1" dirty="0" smtClean="0"/>
              <a:t>Terry Wild	</a:t>
            </a:r>
          </a:p>
          <a:p>
            <a:r>
              <a:rPr lang="en-US" b="1" dirty="0" smtClean="0"/>
              <a:t>Janie Palm 		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6800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305800" cy="13716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AS WE GO FORWARD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4572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Sakaihelp.uri.edu</a:t>
            </a:r>
            <a:r>
              <a:rPr lang="en-US" b="1" dirty="0" smtClean="0"/>
              <a:t> – </a:t>
            </a:r>
            <a:r>
              <a:rPr lang="en-US" b="1" i="1" dirty="0" smtClean="0"/>
              <a:t>passwords, logons, its broken, etc.		 </a:t>
            </a:r>
            <a:r>
              <a:rPr lang="en-US" b="1" i="1" dirty="0"/>
              <a:t> </a:t>
            </a:r>
            <a:r>
              <a:rPr lang="en-US" b="1" i="1" dirty="0" smtClean="0"/>
              <a:t>   </a:t>
            </a:r>
          </a:p>
          <a:p>
            <a:r>
              <a:rPr lang="en-US" b="1" dirty="0" smtClean="0"/>
              <a:t>Ben </a:t>
            </a:r>
            <a:r>
              <a:rPr lang="en-US" b="1" dirty="0" err="1" smtClean="0"/>
              <a:t>Leveillee</a:t>
            </a:r>
            <a:r>
              <a:rPr lang="en-US" b="1" dirty="0" smtClean="0"/>
              <a:t>  - “how do I”	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Mary </a:t>
            </a:r>
            <a:r>
              <a:rPr lang="en-US" b="1" dirty="0" err="1" smtClean="0"/>
              <a:t>Fetherston</a:t>
            </a:r>
            <a:r>
              <a:rPr lang="en-US" b="1" dirty="0" smtClean="0"/>
              <a:t> – training, on demand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URI.edu</a:t>
            </a:r>
            <a:r>
              <a:rPr lang="en-US" b="1" dirty="0" smtClean="0">
                <a:solidFill>
                  <a:srgbClr val="0070C0"/>
                </a:solidFill>
              </a:rPr>
              <a:t>/</a:t>
            </a:r>
            <a:r>
              <a:rPr lang="en-US" b="1" dirty="0" err="1" smtClean="0">
                <a:solidFill>
                  <a:srgbClr val="0070C0"/>
                </a:solidFill>
              </a:rPr>
              <a:t>teachingonline</a:t>
            </a:r>
            <a:r>
              <a:rPr lang="en-US" b="1" dirty="0" smtClean="0"/>
              <a:t> for:</a:t>
            </a:r>
          </a:p>
          <a:p>
            <a:pPr lvl="1"/>
            <a:r>
              <a:rPr lang="en-US" b="1" dirty="0" smtClean="0"/>
              <a:t>Self Paced Sakai course</a:t>
            </a:r>
          </a:p>
          <a:p>
            <a:pPr lvl="1"/>
            <a:r>
              <a:rPr lang="en-US" b="1" dirty="0" smtClean="0"/>
              <a:t>Online Pedagogy – how to teach online/blended</a:t>
            </a:r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38808284"/>
      </p:ext>
    </p:extLst>
  </p:cSld>
  <p:clrMapOvr>
    <a:masterClrMapping/>
  </p:clrMapOvr>
</p:sld>
</file>

<file path=ppt/theme/theme1.xml><?xml version="1.0" encoding="utf-8"?>
<a:theme xmlns:a="http://schemas.openxmlformats.org/drawingml/2006/main" name="URI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ATL</Template>
  <TotalTime>40</TotalTime>
  <Words>97</Words>
  <Application>Microsoft Macintosh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URI</vt:lpstr>
      <vt:lpstr>   Report to Faculty Senate Sakai Hosting Change   </vt:lpstr>
      <vt:lpstr>Advantages</vt:lpstr>
      <vt:lpstr>And</vt:lpstr>
      <vt:lpstr>What’s Next </vt:lpstr>
      <vt:lpstr>Joint Committee on Online and Distance Learning </vt:lpstr>
      <vt:lpstr>Faculty Testers </vt:lpstr>
      <vt:lpstr>AND</vt:lpstr>
      <vt:lpstr>AS WE GO FORWARD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Assessing General Education:   Using Our Results    </dc:title>
  <dc:creator>Diane Goldsmith</dc:creator>
  <cp:lastModifiedBy>Nancy Neff</cp:lastModifiedBy>
  <cp:revision>9</cp:revision>
  <cp:lastPrinted>2011-11-01T01:29:00Z</cp:lastPrinted>
  <dcterms:created xsi:type="dcterms:W3CDTF">2016-01-25T20:59:03Z</dcterms:created>
  <dcterms:modified xsi:type="dcterms:W3CDTF">2016-01-27T14:19:07Z</dcterms:modified>
</cp:coreProperties>
</file>